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61" r:id="rId2"/>
    <p:sldId id="306" r:id="rId3"/>
    <p:sldId id="310" r:id="rId4"/>
    <p:sldId id="305" r:id="rId5"/>
    <p:sldId id="268" r:id="rId6"/>
    <p:sldId id="288" r:id="rId7"/>
    <p:sldId id="325" r:id="rId8"/>
    <p:sldId id="326" r:id="rId9"/>
    <p:sldId id="323" r:id="rId10"/>
    <p:sldId id="324" r:id="rId11"/>
    <p:sldId id="262" r:id="rId12"/>
    <p:sldId id="311" r:id="rId13"/>
    <p:sldId id="269" r:id="rId14"/>
    <p:sldId id="312" r:id="rId15"/>
    <p:sldId id="313" r:id="rId16"/>
    <p:sldId id="289" r:id="rId17"/>
    <p:sldId id="327" r:id="rId18"/>
    <p:sldId id="309" r:id="rId19"/>
    <p:sldId id="307" r:id="rId20"/>
    <p:sldId id="314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70" r:id="rId29"/>
    <p:sldId id="293" r:id="rId30"/>
    <p:sldId id="271" r:id="rId31"/>
    <p:sldId id="272" r:id="rId32"/>
    <p:sldId id="290" r:id="rId33"/>
    <p:sldId id="273" r:id="rId34"/>
    <p:sldId id="285" r:id="rId35"/>
    <p:sldId id="274" r:id="rId36"/>
    <p:sldId id="291" r:id="rId37"/>
    <p:sldId id="275" r:id="rId38"/>
    <p:sldId id="294" r:id="rId39"/>
    <p:sldId id="277" r:id="rId40"/>
    <p:sldId id="295" r:id="rId41"/>
    <p:sldId id="276" r:id="rId42"/>
    <p:sldId id="296" r:id="rId43"/>
    <p:sldId id="278" r:id="rId44"/>
    <p:sldId id="297" r:id="rId45"/>
    <p:sldId id="279" r:id="rId46"/>
    <p:sldId id="298" r:id="rId47"/>
    <p:sldId id="281" r:id="rId48"/>
    <p:sldId id="300" r:id="rId49"/>
    <p:sldId id="301" r:id="rId50"/>
    <p:sldId id="302" r:id="rId51"/>
    <p:sldId id="299" r:id="rId52"/>
    <p:sldId id="280" r:id="rId53"/>
    <p:sldId id="303" r:id="rId54"/>
    <p:sldId id="304" r:id="rId55"/>
    <p:sldId id="282" r:id="rId56"/>
    <p:sldId id="283" r:id="rId57"/>
    <p:sldId id="284" r:id="rId58"/>
    <p:sldId id="28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152"/>
    <a:srgbClr val="FFDB69"/>
    <a:srgbClr val="FFFF81"/>
    <a:srgbClr val="EAA8E8"/>
    <a:srgbClr val="C8A5E3"/>
    <a:srgbClr val="C9F1FF"/>
    <a:srgbClr val="D75BD4"/>
    <a:srgbClr val="DF7BDD"/>
    <a:srgbClr val="AE78D6"/>
    <a:srgbClr val="DF5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92" y="114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B3CF0504-85BE-4578-9ECF-E9331B1EF4E6}"/>
              </a:ext>
            </a:extLst>
          </p:cNvPr>
          <p:cNvGrpSpPr/>
          <p:nvPr/>
        </p:nvGrpSpPr>
        <p:grpSpPr>
          <a:xfrm>
            <a:off x="1316332" y="26409"/>
            <a:ext cx="10875642" cy="6648154"/>
            <a:chOff x="1345252" y="204549"/>
            <a:chExt cx="10875642" cy="6648154"/>
          </a:xfrm>
        </p:grpSpPr>
        <p:pic>
          <p:nvPicPr>
            <p:cNvPr id="1026" name="Picture 2" descr="Royalty-free bright balloons photos free download | Pxfuel">
              <a:extLst>
                <a:ext uri="{FF2B5EF4-FFF2-40B4-BE49-F238E27FC236}">
                  <a16:creationId xmlns:a16="http://schemas.microsoft.com/office/drawing/2014/main" id="{AB348F66-97ED-4F66-9071-DEFA75C1A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943" b="8239"/>
            <a:stretch/>
          </p:blipFill>
          <p:spPr bwMode="auto">
            <a:xfrm>
              <a:off x="5596159" y="204549"/>
              <a:ext cx="6624735" cy="66481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B6D8C7-1B7C-4EB6-A470-18629A33C138}"/>
                </a:ext>
              </a:extLst>
            </p:cNvPr>
            <p:cNvSpPr txBox="1"/>
            <p:nvPr/>
          </p:nvSpPr>
          <p:spPr>
            <a:xfrm rot="19625769">
              <a:off x="8442841" y="196572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chemeClr val="accent5">
                      <a:lumMod val="75000"/>
                    </a:schemeClr>
                  </a:solidFill>
                </a:rPr>
                <a:t>ক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DD96F-B7F3-4431-8C85-54A189D1D14A}"/>
                </a:ext>
              </a:extLst>
            </p:cNvPr>
            <p:cNvSpPr txBox="1"/>
            <p:nvPr/>
          </p:nvSpPr>
          <p:spPr>
            <a:xfrm rot="20004390">
              <a:off x="9493700" y="2018909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খ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FB395-A183-48DF-B334-0A5543DF0EA9}"/>
                </a:ext>
              </a:extLst>
            </p:cNvPr>
            <p:cNvSpPr txBox="1"/>
            <p:nvPr/>
          </p:nvSpPr>
          <p:spPr>
            <a:xfrm rot="19685714">
              <a:off x="8937377" y="17153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4">
                      <a:lumMod val="75000"/>
                    </a:schemeClr>
                  </a:solidFill>
                </a:rPr>
                <a:t>ঘ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84453-92B8-48EE-AA05-5580917AEBC5}"/>
                </a:ext>
              </a:extLst>
            </p:cNvPr>
            <p:cNvSpPr txBox="1"/>
            <p:nvPr/>
          </p:nvSpPr>
          <p:spPr>
            <a:xfrm rot="20043644">
              <a:off x="7911398" y="1725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গ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BAE44-138C-4E48-A6D5-18E3C69741B8}"/>
                </a:ext>
              </a:extLst>
            </p:cNvPr>
            <p:cNvSpPr txBox="1"/>
            <p:nvPr/>
          </p:nvSpPr>
          <p:spPr>
            <a:xfrm rot="18849955">
              <a:off x="8401752" y="1227809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চ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80EFB-C708-4A5F-B1D2-75A95806DF97}"/>
                </a:ext>
              </a:extLst>
            </p:cNvPr>
            <p:cNvSpPr txBox="1"/>
            <p:nvPr/>
          </p:nvSpPr>
          <p:spPr>
            <a:xfrm rot="18982884" flipH="1">
              <a:off x="8362361" y="1426417"/>
              <a:ext cx="403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ঙ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0C4D0-28C0-4FB3-86EC-CAA09ECE3280}"/>
                </a:ext>
              </a:extLst>
            </p:cNvPr>
            <p:cNvSpPr txBox="1"/>
            <p:nvPr/>
          </p:nvSpPr>
          <p:spPr>
            <a:xfrm rot="19637553">
              <a:off x="8759611" y="139322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C07D8-0ECB-4A6A-ABFA-11EAA118099A}"/>
                </a:ext>
              </a:extLst>
            </p:cNvPr>
            <p:cNvSpPr txBox="1"/>
            <p:nvPr/>
          </p:nvSpPr>
          <p:spPr>
            <a:xfrm rot="18987412">
              <a:off x="7413558" y="132921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87325-0825-43AC-BB36-73951B21172C}"/>
                </a:ext>
              </a:extLst>
            </p:cNvPr>
            <p:cNvSpPr txBox="1"/>
            <p:nvPr/>
          </p:nvSpPr>
          <p:spPr>
            <a:xfrm rot="18240984">
              <a:off x="7956959" y="1379129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FBDF4-4622-4620-B050-34AD7F516753}"/>
                </a:ext>
              </a:extLst>
            </p:cNvPr>
            <p:cNvSpPr txBox="1"/>
            <p:nvPr/>
          </p:nvSpPr>
          <p:spPr>
            <a:xfrm rot="19087505">
              <a:off x="8436921" y="2428717"/>
              <a:ext cx="4555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rgbClr val="7030A0"/>
                  </a:solidFill>
                </a:rPr>
                <a:t>ঞ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BE8F2-665E-4E57-91A9-F94A09CEC2A0}"/>
                </a:ext>
              </a:extLst>
            </p:cNvPr>
            <p:cNvSpPr txBox="1"/>
            <p:nvPr/>
          </p:nvSpPr>
          <p:spPr>
            <a:xfrm rot="19192990">
              <a:off x="6540760" y="70582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ট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B04A1-89AF-42BB-8FB1-B8C3BF690824}"/>
                </a:ext>
              </a:extLst>
            </p:cNvPr>
            <p:cNvSpPr txBox="1"/>
            <p:nvPr/>
          </p:nvSpPr>
          <p:spPr>
            <a:xfrm>
              <a:off x="5371457" y="22018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BFEA3-EDCD-43E7-877B-7A11F0E39260}"/>
                </a:ext>
              </a:extLst>
            </p:cNvPr>
            <p:cNvSpPr txBox="1"/>
            <p:nvPr/>
          </p:nvSpPr>
          <p:spPr>
            <a:xfrm rot="7127251">
              <a:off x="4427112" y="15004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ড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87683-77CB-4444-B543-D7255874E99D}"/>
                </a:ext>
              </a:extLst>
            </p:cNvPr>
            <p:cNvSpPr txBox="1"/>
            <p:nvPr/>
          </p:nvSpPr>
          <p:spPr>
            <a:xfrm rot="18750521">
              <a:off x="3500077" y="169926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থ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7B89D-972A-4657-BE29-AB2591B0762E}"/>
                </a:ext>
              </a:extLst>
            </p:cNvPr>
            <p:cNvSpPr txBox="1"/>
            <p:nvPr/>
          </p:nvSpPr>
          <p:spPr>
            <a:xfrm rot="19666220">
              <a:off x="9231399" y="2425998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ণ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C3003-DF93-43E2-AABC-0BAA9A42866E}"/>
                </a:ext>
              </a:extLst>
            </p:cNvPr>
            <p:cNvSpPr txBox="1"/>
            <p:nvPr/>
          </p:nvSpPr>
          <p:spPr>
            <a:xfrm>
              <a:off x="3959430" y="21735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30DC0-DDFA-44BE-89B9-23FC5823E049}"/>
                </a:ext>
              </a:extLst>
            </p:cNvPr>
            <p:cNvSpPr txBox="1"/>
            <p:nvPr/>
          </p:nvSpPr>
          <p:spPr>
            <a:xfrm rot="17904888">
              <a:off x="3086549" y="146005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820C-EDD7-4F81-BEB3-D93427F53169}"/>
                </a:ext>
              </a:extLst>
            </p:cNvPr>
            <p:cNvSpPr txBox="1"/>
            <p:nvPr/>
          </p:nvSpPr>
          <p:spPr>
            <a:xfrm rot="16200000">
              <a:off x="5202527" y="11996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দ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51C53F-0360-4453-9335-C83B26FCF422}"/>
                </a:ext>
              </a:extLst>
            </p:cNvPr>
            <p:cNvSpPr txBox="1"/>
            <p:nvPr/>
          </p:nvSpPr>
          <p:spPr>
            <a:xfrm>
              <a:off x="2851946" y="51351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ন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9BB1C-D3B5-4729-86F7-516330922B52}"/>
                </a:ext>
              </a:extLst>
            </p:cNvPr>
            <p:cNvSpPr txBox="1"/>
            <p:nvPr/>
          </p:nvSpPr>
          <p:spPr>
            <a:xfrm>
              <a:off x="4029831" y="134339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67BFD9-CDFA-468B-B841-92F1DCE4E582}"/>
                </a:ext>
              </a:extLst>
            </p:cNvPr>
            <p:cNvSpPr txBox="1"/>
            <p:nvPr/>
          </p:nvSpPr>
          <p:spPr>
            <a:xfrm>
              <a:off x="3729367" y="3877261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668F-B197-4D01-9333-7A47825612A7}"/>
                </a:ext>
              </a:extLst>
            </p:cNvPr>
            <p:cNvSpPr txBox="1"/>
            <p:nvPr/>
          </p:nvSpPr>
          <p:spPr>
            <a:xfrm rot="15693866">
              <a:off x="3566669" y="118812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ব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6A92C-57AD-475D-B9E9-8F9C03F6147A}"/>
                </a:ext>
              </a:extLst>
            </p:cNvPr>
            <p:cNvSpPr txBox="1"/>
            <p:nvPr/>
          </p:nvSpPr>
          <p:spPr>
            <a:xfrm rot="17415334">
              <a:off x="4064098" y="91306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ভ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A3A-3092-4BE0-A8AD-138A93DC86D5}"/>
                </a:ext>
              </a:extLst>
            </p:cNvPr>
            <p:cNvSpPr txBox="1"/>
            <p:nvPr/>
          </p:nvSpPr>
          <p:spPr>
            <a:xfrm>
              <a:off x="2084792" y="376140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ম</a:t>
              </a:r>
              <a:endParaRPr lang="en-US" sz="2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023F4-D3D2-4B8D-A383-5DF7F7AC4D17}"/>
                </a:ext>
              </a:extLst>
            </p:cNvPr>
            <p:cNvSpPr txBox="1"/>
            <p:nvPr/>
          </p:nvSpPr>
          <p:spPr>
            <a:xfrm rot="19900738">
              <a:off x="4400113" y="220587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য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F35545-DEE2-46D2-BCC2-64A9CD9E1308}"/>
                </a:ext>
              </a:extLst>
            </p:cNvPr>
            <p:cNvSpPr txBox="1"/>
            <p:nvPr/>
          </p:nvSpPr>
          <p:spPr>
            <a:xfrm>
              <a:off x="5164573" y="164714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র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0C59F-CA7D-48F9-B5B9-39B48ABDED1B}"/>
                </a:ext>
              </a:extLst>
            </p:cNvPr>
            <p:cNvSpPr txBox="1"/>
            <p:nvPr/>
          </p:nvSpPr>
          <p:spPr>
            <a:xfrm rot="16200000">
              <a:off x="2676013" y="210287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793A1B-9EB5-4127-B87E-2DBF4933A342}"/>
                </a:ext>
              </a:extLst>
            </p:cNvPr>
            <p:cNvSpPr txBox="1"/>
            <p:nvPr/>
          </p:nvSpPr>
          <p:spPr>
            <a:xfrm>
              <a:off x="1960430" y="444607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স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C5FDE3-6384-4F99-BA1B-BC9408F86FC9}"/>
                </a:ext>
              </a:extLst>
            </p:cNvPr>
            <p:cNvSpPr txBox="1"/>
            <p:nvPr/>
          </p:nvSpPr>
          <p:spPr>
            <a:xfrm>
              <a:off x="4477043" y="43627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ষ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98A6C-62AD-44E7-86C7-6EA011893FD9}"/>
                </a:ext>
              </a:extLst>
            </p:cNvPr>
            <p:cNvSpPr txBox="1"/>
            <p:nvPr/>
          </p:nvSpPr>
          <p:spPr>
            <a:xfrm>
              <a:off x="4638553" y="3920260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2ABB6-A725-49B6-8187-629E915E88D0}"/>
                </a:ext>
              </a:extLst>
            </p:cNvPr>
            <p:cNvSpPr txBox="1"/>
            <p:nvPr/>
          </p:nvSpPr>
          <p:spPr>
            <a:xfrm>
              <a:off x="5146227" y="4320370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581BA8-C261-438F-A23D-8276AB6E66E3}"/>
                </a:ext>
              </a:extLst>
            </p:cNvPr>
            <p:cNvSpPr txBox="1"/>
            <p:nvPr/>
          </p:nvSpPr>
          <p:spPr>
            <a:xfrm>
              <a:off x="3369656" y="4903075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ঢ়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C41342-2FC2-498D-9FA8-23F87F87411C}"/>
                </a:ext>
              </a:extLst>
            </p:cNvPr>
            <p:cNvSpPr txBox="1"/>
            <p:nvPr/>
          </p:nvSpPr>
          <p:spPr>
            <a:xfrm>
              <a:off x="4267516" y="4866741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ৎ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467E5-B7C1-4DDF-8843-2DA72539ED58}"/>
                </a:ext>
              </a:extLst>
            </p:cNvPr>
            <p:cNvSpPr txBox="1"/>
            <p:nvPr/>
          </p:nvSpPr>
          <p:spPr>
            <a:xfrm>
              <a:off x="5113667" y="4974298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য়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AE57A-6746-4E9E-8BFD-B41824E8AA58}"/>
                </a:ext>
              </a:extLst>
            </p:cNvPr>
            <p:cNvSpPr txBox="1"/>
            <p:nvPr/>
          </p:nvSpPr>
          <p:spPr>
            <a:xfrm rot="19673231">
              <a:off x="10911152" y="3234841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ও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350302-DEDA-4B8E-A64B-E4978F0F75C0}"/>
                </a:ext>
              </a:extLst>
            </p:cNvPr>
            <p:cNvSpPr txBox="1"/>
            <p:nvPr/>
          </p:nvSpPr>
          <p:spPr>
            <a:xfrm>
              <a:off x="3812353" y="4461390"/>
              <a:ext cx="420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অ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2608B-8BA0-4C8E-A98D-F6B04AE01317}"/>
                </a:ext>
              </a:extLst>
            </p:cNvPr>
            <p:cNvSpPr txBox="1"/>
            <p:nvPr/>
          </p:nvSpPr>
          <p:spPr>
            <a:xfrm>
              <a:off x="1419812" y="287499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B7995-8DBA-432F-A55D-3C5DF70C733A}"/>
                </a:ext>
              </a:extLst>
            </p:cNvPr>
            <p:cNvSpPr txBox="1"/>
            <p:nvPr/>
          </p:nvSpPr>
          <p:spPr>
            <a:xfrm>
              <a:off x="4142902" y="1810372"/>
              <a:ext cx="36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31A75-A612-4AD2-829C-04AA1FE90272}"/>
                </a:ext>
              </a:extLst>
            </p:cNvPr>
            <p:cNvSpPr txBox="1"/>
            <p:nvPr/>
          </p:nvSpPr>
          <p:spPr>
            <a:xfrm>
              <a:off x="3320536" y="216191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07DE6A-2313-4E96-8266-7575C86FDB92}"/>
                </a:ext>
              </a:extLst>
            </p:cNvPr>
            <p:cNvSpPr txBox="1"/>
            <p:nvPr/>
          </p:nvSpPr>
          <p:spPr>
            <a:xfrm rot="11815251">
              <a:off x="4836073" y="189371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739096-67A7-459E-82BB-D45A7953C44C}"/>
                </a:ext>
              </a:extLst>
            </p:cNvPr>
            <p:cNvSpPr txBox="1"/>
            <p:nvPr/>
          </p:nvSpPr>
          <p:spPr>
            <a:xfrm>
              <a:off x="5545335" y="16364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78D146-E941-4447-BB3F-EA102E4821AB}"/>
                </a:ext>
              </a:extLst>
            </p:cNvPr>
            <p:cNvSpPr txBox="1"/>
            <p:nvPr/>
          </p:nvSpPr>
          <p:spPr>
            <a:xfrm>
              <a:off x="4615345" y="833707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ঐ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771E6-F808-46BC-8CF2-6096FDAC7F57}"/>
                </a:ext>
              </a:extLst>
            </p:cNvPr>
            <p:cNvSpPr txBox="1"/>
            <p:nvPr/>
          </p:nvSpPr>
          <p:spPr>
            <a:xfrm rot="18576136" flipH="1">
              <a:off x="5668614" y="867365"/>
              <a:ext cx="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ঔ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030F5-83DA-4604-924E-49D9F8E30DC4}"/>
                </a:ext>
              </a:extLst>
            </p:cNvPr>
            <p:cNvSpPr txBox="1"/>
            <p:nvPr/>
          </p:nvSpPr>
          <p:spPr>
            <a:xfrm rot="19872327">
              <a:off x="2439202" y="429079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345BA6-CA48-4481-8B57-23AE804B5E83}"/>
                </a:ext>
              </a:extLst>
            </p:cNvPr>
            <p:cNvSpPr txBox="1"/>
            <p:nvPr/>
          </p:nvSpPr>
          <p:spPr>
            <a:xfrm rot="17429255">
              <a:off x="2756258" y="1756433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২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38085A-2F69-4FFD-A3C6-F5F5CC3D29DE}"/>
                </a:ext>
              </a:extLst>
            </p:cNvPr>
            <p:cNvSpPr txBox="1"/>
            <p:nvPr/>
          </p:nvSpPr>
          <p:spPr>
            <a:xfrm>
              <a:off x="1619792" y="403937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3D5FB6-468C-4D6B-8FC6-3F12983F0652}"/>
                </a:ext>
              </a:extLst>
            </p:cNvPr>
            <p:cNvSpPr txBox="1"/>
            <p:nvPr/>
          </p:nvSpPr>
          <p:spPr>
            <a:xfrm>
              <a:off x="2459774" y="4866740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৪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3B5940-501F-40D7-AF40-304CE78438F0}"/>
                </a:ext>
              </a:extLst>
            </p:cNvPr>
            <p:cNvSpPr txBox="1"/>
            <p:nvPr/>
          </p:nvSpPr>
          <p:spPr>
            <a:xfrm rot="18141576">
              <a:off x="5903448" y="10947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৬</a:t>
              </a:r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6AF-A5BD-4243-AB3B-4459B5EC05C9}"/>
                </a:ext>
              </a:extLst>
            </p:cNvPr>
            <p:cNvSpPr txBox="1"/>
            <p:nvPr/>
          </p:nvSpPr>
          <p:spPr>
            <a:xfrm rot="17524520">
              <a:off x="5843444" y="600298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৭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0CE91-434B-4D01-A3CB-F8E830CBA623}"/>
                </a:ext>
              </a:extLst>
            </p:cNvPr>
            <p:cNvSpPr txBox="1"/>
            <p:nvPr/>
          </p:nvSpPr>
          <p:spPr>
            <a:xfrm>
              <a:off x="3819700" y="5107074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৮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4CAC61-84D9-4929-9852-2BEBB3AF84B4}"/>
                </a:ext>
              </a:extLst>
            </p:cNvPr>
            <p:cNvSpPr txBox="1"/>
            <p:nvPr/>
          </p:nvSpPr>
          <p:spPr>
            <a:xfrm>
              <a:off x="2934482" y="3927806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৯</a:t>
              </a:r>
              <a:endParaRPr lang="en-US" sz="2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5E575D-90F1-4853-BA67-C9BB696E2211}"/>
                </a:ext>
              </a:extLst>
            </p:cNvPr>
            <p:cNvSpPr txBox="1"/>
            <p:nvPr/>
          </p:nvSpPr>
          <p:spPr>
            <a:xfrm rot="18869111">
              <a:off x="7007939" y="92437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61D4ED-9ECD-4617-985C-BC9D3E455AC1}"/>
                </a:ext>
              </a:extLst>
            </p:cNvPr>
            <p:cNvSpPr txBox="1"/>
            <p:nvPr/>
          </p:nvSpPr>
          <p:spPr>
            <a:xfrm rot="19046057">
              <a:off x="8032393" y="218665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B0F0"/>
                  </a:solidFill>
                </a:rPr>
                <a:t>৫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B1F47F-2AF2-4D84-9EB8-80E6526B5E07}"/>
                </a:ext>
              </a:extLst>
            </p:cNvPr>
            <p:cNvSpPr txBox="1"/>
            <p:nvPr/>
          </p:nvSpPr>
          <p:spPr>
            <a:xfrm>
              <a:off x="2956016" y="20911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৫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72BF88-0CA3-4BA2-97BF-0BAF22C86457}"/>
                </a:ext>
              </a:extLst>
            </p:cNvPr>
            <p:cNvSpPr txBox="1"/>
            <p:nvPr/>
          </p:nvSpPr>
          <p:spPr>
            <a:xfrm rot="19809287">
              <a:off x="9219291" y="1438252"/>
              <a:ext cx="236283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b="1" dirty="0">
                  <a:solidFill>
                    <a:schemeClr val="accent2">
                      <a:lumMod val="75000"/>
                    </a:schemeClr>
                  </a:solidFill>
                </a:rPr>
                <a:t>৭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272359-1C06-4D2C-BAA3-7021C91AC8E4}"/>
                </a:ext>
              </a:extLst>
            </p:cNvPr>
            <p:cNvSpPr txBox="1"/>
            <p:nvPr/>
          </p:nvSpPr>
          <p:spPr>
            <a:xfrm rot="19364706">
              <a:off x="7773278" y="114013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ঈ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39F390-9A49-49AE-8BBC-F201C9D4CE0A}"/>
                </a:ext>
              </a:extLst>
            </p:cNvPr>
            <p:cNvSpPr txBox="1"/>
            <p:nvPr/>
          </p:nvSpPr>
          <p:spPr>
            <a:xfrm rot="18662358">
              <a:off x="8979429" y="3989229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75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2F0A7-A2A8-4BD8-83E3-EAE1D282F88E}"/>
                </a:ext>
              </a:extLst>
            </p:cNvPr>
            <p:cNvSpPr txBox="1"/>
            <p:nvPr/>
          </p:nvSpPr>
          <p:spPr>
            <a:xfrm rot="18362950">
              <a:off x="8902880" y="337190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ন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839-F69D-47FB-B64B-9EC9E2C14F9C}"/>
                </a:ext>
              </a:extLst>
            </p:cNvPr>
            <p:cNvSpPr txBox="1"/>
            <p:nvPr/>
          </p:nvSpPr>
          <p:spPr>
            <a:xfrm rot="18910206">
              <a:off x="8460238" y="315121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accent5">
                      <a:lumMod val="75000"/>
                    </a:schemeClr>
                  </a:solidFill>
                </a:rPr>
                <a:t>ঐ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E326BE-BB64-4EA6-8004-0E00FC0EE464}"/>
                </a:ext>
              </a:extLst>
            </p:cNvPr>
            <p:cNvSpPr txBox="1"/>
            <p:nvPr/>
          </p:nvSpPr>
          <p:spPr>
            <a:xfrm rot="19118449">
              <a:off x="8909353" y="293637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rgbClr val="FFC000"/>
                  </a:solidFill>
                </a:rPr>
                <a:t>২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971872-795F-4B09-AAFC-4AAB87F3827D}"/>
                </a:ext>
              </a:extLst>
            </p:cNvPr>
            <p:cNvSpPr txBox="1"/>
            <p:nvPr/>
          </p:nvSpPr>
          <p:spPr>
            <a:xfrm>
              <a:off x="4783144" y="4801372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ও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5D0D4A-2FB3-43B7-BB09-C602565DE265}"/>
                </a:ext>
              </a:extLst>
            </p:cNvPr>
            <p:cNvSpPr txBox="1"/>
            <p:nvPr/>
          </p:nvSpPr>
          <p:spPr>
            <a:xfrm rot="19456572">
              <a:off x="10445121" y="416719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75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0A0BA-020A-4493-9F2D-F41BBB17BB00}"/>
                </a:ext>
              </a:extLst>
            </p:cNvPr>
            <p:cNvSpPr txBox="1"/>
            <p:nvPr/>
          </p:nvSpPr>
          <p:spPr>
            <a:xfrm rot="19123854">
              <a:off x="9867176" y="4470508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ত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D2DB98-A10B-409F-8F0F-8378D83E8AEC}"/>
                </a:ext>
              </a:extLst>
            </p:cNvPr>
            <p:cNvSpPr txBox="1"/>
            <p:nvPr/>
          </p:nvSpPr>
          <p:spPr>
            <a:xfrm rot="20226579">
              <a:off x="9711728" y="356692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rgbClr val="7030A0"/>
                  </a:solidFill>
                </a:rPr>
                <a:t>ম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3B7D4F-A8AD-45A5-AB04-8C93DCFD3194}"/>
                </a:ext>
              </a:extLst>
            </p:cNvPr>
            <p:cNvSpPr txBox="1"/>
            <p:nvPr/>
          </p:nvSpPr>
          <p:spPr>
            <a:xfrm>
              <a:off x="8156212" y="269032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9A9712-0997-420E-8441-BFBCABDE9190}"/>
                </a:ext>
              </a:extLst>
            </p:cNvPr>
            <p:cNvSpPr txBox="1"/>
            <p:nvPr/>
          </p:nvSpPr>
          <p:spPr>
            <a:xfrm>
              <a:off x="11042750" y="46167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ঈ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B04C47-579D-4F41-A756-08CC0726CAEC}"/>
                </a:ext>
              </a:extLst>
            </p:cNvPr>
            <p:cNvSpPr txBox="1"/>
            <p:nvPr/>
          </p:nvSpPr>
          <p:spPr>
            <a:xfrm rot="20177888">
              <a:off x="11152371" y="282751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ঢ়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81D9FC-CFAE-47A4-8455-FD01282BEC44}"/>
                </a:ext>
              </a:extLst>
            </p:cNvPr>
            <p:cNvSpPr txBox="1"/>
            <p:nvPr/>
          </p:nvSpPr>
          <p:spPr>
            <a:xfrm rot="21436458">
              <a:off x="11433892" y="436272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স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F1835-3C80-4736-B4F8-FEF0B6028DDF}"/>
                </a:ext>
              </a:extLst>
            </p:cNvPr>
            <p:cNvSpPr/>
            <p:nvPr/>
          </p:nvSpPr>
          <p:spPr>
            <a:xfrm rot="20143047">
              <a:off x="10765406" y="2318295"/>
              <a:ext cx="348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5E39C9-25C2-43EA-8A86-D2857F1BA7BB}"/>
                </a:ext>
              </a:extLst>
            </p:cNvPr>
            <p:cNvSpPr txBox="1"/>
            <p:nvPr/>
          </p:nvSpPr>
          <p:spPr>
            <a:xfrm rot="17909772">
              <a:off x="5168330" y="66037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7A8823-F5FD-4E3D-A71E-D13FAF6BBE4D}"/>
                </a:ext>
              </a:extLst>
            </p:cNvPr>
            <p:cNvSpPr txBox="1"/>
            <p:nvPr/>
          </p:nvSpPr>
          <p:spPr>
            <a:xfrm>
              <a:off x="1345252" y="357673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86D05-DF84-4583-BD83-DA827A74EB4F}"/>
                </a:ext>
              </a:extLst>
            </p:cNvPr>
            <p:cNvSpPr txBox="1"/>
            <p:nvPr/>
          </p:nvSpPr>
          <p:spPr>
            <a:xfrm>
              <a:off x="3042693" y="4493344"/>
              <a:ext cx="38023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শ</a:t>
              </a:r>
              <a:endParaRPr lang="en-US" sz="26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B9A7-30B4-4C6D-BB35-BA8D02447DC3}"/>
              </a:ext>
            </a:extLst>
          </p:cNvPr>
          <p:cNvGrpSpPr/>
          <p:nvPr/>
        </p:nvGrpSpPr>
        <p:grpSpPr>
          <a:xfrm>
            <a:off x="1642402" y="607936"/>
            <a:ext cx="8105190" cy="3853708"/>
            <a:chOff x="1681146" y="629385"/>
            <a:chExt cx="8105190" cy="385370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C4E5663-F2B0-4D9E-B51B-7B75C80EFD26}"/>
                </a:ext>
              </a:extLst>
            </p:cNvPr>
            <p:cNvGrpSpPr/>
            <p:nvPr/>
          </p:nvGrpSpPr>
          <p:grpSpPr>
            <a:xfrm>
              <a:off x="1681146" y="2077826"/>
              <a:ext cx="5928512" cy="2405267"/>
              <a:chOff x="1904456" y="2193019"/>
              <a:chExt cx="5928512" cy="240526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A1B8B4-8E15-47F2-B129-DC4A38E6522D}"/>
                  </a:ext>
                </a:extLst>
              </p:cNvPr>
              <p:cNvSpPr txBox="1"/>
              <p:nvPr/>
            </p:nvSpPr>
            <p:spPr>
              <a:xfrm>
                <a:off x="1904456" y="2193039"/>
                <a:ext cx="1574470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</a:sp3d>
              </a:bodyPr>
              <a:lstStyle/>
              <a:p>
                <a:r>
                  <a:rPr lang="bn-IN" sz="15000" b="1" dirty="0">
                    <a:solidFill>
                      <a:srgbClr val="0070C0"/>
                    </a:solidFill>
                    <a:cs typeface="Ekushey Godhuli" panose="03080603080002020207" pitchFamily="66"/>
                  </a:rPr>
                  <a:t>ম</a:t>
                </a:r>
                <a:endParaRPr lang="en-US" sz="15000" b="1" dirty="0">
                  <a:solidFill>
                    <a:srgbClr val="0070C0"/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1B8F98-7A85-495E-835D-951C20946D3D}"/>
                  </a:ext>
                </a:extLst>
              </p:cNvPr>
              <p:cNvSpPr txBox="1"/>
              <p:nvPr/>
            </p:nvSpPr>
            <p:spPr>
              <a:xfrm>
                <a:off x="3363881" y="2193019"/>
                <a:ext cx="2638864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14300" h="101600"/>
                  <a:bevelB w="0" h="0"/>
                </a:sp3d>
              </a:bodyPr>
              <a:lstStyle/>
              <a:p>
                <a:r>
                  <a:rPr lang="bn-IN" sz="15000" b="1" dirty="0">
                    <a:solidFill>
                      <a:schemeClr val="accent2">
                        <a:lumMod val="75000"/>
                      </a:schemeClr>
                    </a:solidFill>
                    <a:cs typeface="Ekushey Godhuli" panose="03080603080002020207" pitchFamily="66"/>
                  </a:rPr>
                  <a:t>জা</a:t>
                </a:r>
                <a:endParaRPr lang="en-US" sz="15000" b="1" dirty="0">
                  <a:solidFill>
                    <a:schemeClr val="accent2">
                      <a:lumMod val="75000"/>
                    </a:schemeClr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7E9EF4-17A3-4264-AA71-B03C895FBC89}"/>
                  </a:ext>
                </a:extLst>
              </p:cNvPr>
              <p:cNvSpPr txBox="1"/>
              <p:nvPr/>
            </p:nvSpPr>
            <p:spPr>
              <a:xfrm>
                <a:off x="5888205" y="2197629"/>
                <a:ext cx="1944763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  <a:bevelB w="0" h="0"/>
                </a:sp3d>
              </a:bodyPr>
              <a:lstStyle/>
              <a:p>
                <a:r>
                  <a:rPr lang="bn-IN" sz="15000" b="1" dirty="0">
                    <a:solidFill>
                      <a:schemeClr val="accent6">
                        <a:lumMod val="50000"/>
                      </a:schemeClr>
                    </a:solidFill>
                    <a:cs typeface="Ekushey Godhuli" panose="03080603080002020207" pitchFamily="66"/>
                  </a:rPr>
                  <a:t>রু</a:t>
                </a:r>
                <a:endParaRPr lang="en-US" sz="15000" b="1" dirty="0">
                  <a:solidFill>
                    <a:schemeClr val="accent6">
                      <a:lumMod val="50000"/>
                    </a:schemeClr>
                  </a:solidFill>
                  <a:cs typeface="Ekushey Godhuli" panose="03080603080002020207" pitchFamily="66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ED69CC-401F-45C1-A323-DE72DFDDAF0B}"/>
                </a:ext>
              </a:extLst>
            </p:cNvPr>
            <p:cNvSpPr txBox="1"/>
            <p:nvPr/>
          </p:nvSpPr>
          <p:spPr>
            <a:xfrm>
              <a:off x="2987407" y="168744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B8E465-B4C5-4875-9382-2367C31EF261}"/>
                </a:ext>
              </a:extLst>
            </p:cNvPr>
            <p:cNvSpPr txBox="1"/>
            <p:nvPr/>
          </p:nvSpPr>
          <p:spPr>
            <a:xfrm>
              <a:off x="3602490" y="184456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C268F-60E0-49DC-9D25-E2F30D1247DA}"/>
                </a:ext>
              </a:extLst>
            </p:cNvPr>
            <p:cNvSpPr txBox="1"/>
            <p:nvPr/>
          </p:nvSpPr>
          <p:spPr>
            <a:xfrm>
              <a:off x="4265578" y="1044410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5921C0-7431-4828-B055-781CAAF6AB56}"/>
                </a:ext>
              </a:extLst>
            </p:cNvPr>
            <p:cNvSpPr txBox="1"/>
            <p:nvPr/>
          </p:nvSpPr>
          <p:spPr>
            <a:xfrm>
              <a:off x="3631232" y="1360044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44AB9-BA59-48F5-8DA7-F991817AB0AA}"/>
                </a:ext>
              </a:extLst>
            </p:cNvPr>
            <p:cNvSpPr txBox="1"/>
            <p:nvPr/>
          </p:nvSpPr>
          <p:spPr>
            <a:xfrm rot="19872327">
              <a:off x="4784854" y="110343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11D52A-EFDA-4F31-B8EE-F73F1F4C6FF0}"/>
                </a:ext>
              </a:extLst>
            </p:cNvPr>
            <p:cNvSpPr txBox="1"/>
            <p:nvPr/>
          </p:nvSpPr>
          <p:spPr>
            <a:xfrm>
              <a:off x="5541136" y="113052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C42109-3D54-4860-8E38-1BFD039A0652}"/>
                </a:ext>
              </a:extLst>
            </p:cNvPr>
            <p:cNvSpPr txBox="1"/>
            <p:nvPr/>
          </p:nvSpPr>
          <p:spPr>
            <a:xfrm>
              <a:off x="5435187" y="8978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ACBAE3-A40E-4CA3-8C3F-EBE091A186B9}"/>
                </a:ext>
              </a:extLst>
            </p:cNvPr>
            <p:cNvSpPr txBox="1"/>
            <p:nvPr/>
          </p:nvSpPr>
          <p:spPr>
            <a:xfrm>
              <a:off x="3772679" y="1079951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62C57E-09D5-43AF-A760-963DB44C7414}"/>
                </a:ext>
              </a:extLst>
            </p:cNvPr>
            <p:cNvSpPr txBox="1"/>
            <p:nvPr/>
          </p:nvSpPr>
          <p:spPr>
            <a:xfrm>
              <a:off x="4772827" y="143503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684DD-57EA-4ACC-A220-D181F69D4376}"/>
                </a:ext>
              </a:extLst>
            </p:cNvPr>
            <p:cNvSpPr txBox="1"/>
            <p:nvPr/>
          </p:nvSpPr>
          <p:spPr>
            <a:xfrm rot="11815251">
              <a:off x="3784838" y="15866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DEBACA-E09D-4DF7-BF4E-5DEC4044287D}"/>
                </a:ext>
              </a:extLst>
            </p:cNvPr>
            <p:cNvSpPr txBox="1"/>
            <p:nvPr/>
          </p:nvSpPr>
          <p:spPr>
            <a:xfrm>
              <a:off x="4975458" y="1948375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CF785B-8BDF-4732-8BC9-6CCC57224406}"/>
                </a:ext>
              </a:extLst>
            </p:cNvPr>
            <p:cNvSpPr txBox="1"/>
            <p:nvPr/>
          </p:nvSpPr>
          <p:spPr>
            <a:xfrm>
              <a:off x="5991526" y="6555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BA8A66-3CB6-446B-97F6-23C2E3EC7750}"/>
                </a:ext>
              </a:extLst>
            </p:cNvPr>
            <p:cNvSpPr txBox="1"/>
            <p:nvPr/>
          </p:nvSpPr>
          <p:spPr>
            <a:xfrm>
              <a:off x="3965298" y="140625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5856BC-90FB-455D-B0B6-C940113D7B48}"/>
                </a:ext>
              </a:extLst>
            </p:cNvPr>
            <p:cNvSpPr txBox="1"/>
            <p:nvPr/>
          </p:nvSpPr>
          <p:spPr>
            <a:xfrm>
              <a:off x="5318028" y="62938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F26006-AC16-43A1-9C44-7652953B652B}"/>
                </a:ext>
              </a:extLst>
            </p:cNvPr>
            <p:cNvSpPr txBox="1"/>
            <p:nvPr/>
          </p:nvSpPr>
          <p:spPr>
            <a:xfrm>
              <a:off x="5248136" y="1299987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5BAE77-52A4-4A70-AF5F-9D3159667A47}"/>
                </a:ext>
              </a:extLst>
            </p:cNvPr>
            <p:cNvSpPr txBox="1"/>
            <p:nvPr/>
          </p:nvSpPr>
          <p:spPr>
            <a:xfrm>
              <a:off x="4458919" y="170160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90F968-2BBB-4B20-B5C3-ABF38696F06F}"/>
                </a:ext>
              </a:extLst>
            </p:cNvPr>
            <p:cNvSpPr txBox="1"/>
            <p:nvPr/>
          </p:nvSpPr>
          <p:spPr>
            <a:xfrm>
              <a:off x="5317472" y="181533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A9FCB2-6026-4084-B83E-98282DDD5FB2}"/>
                </a:ext>
              </a:extLst>
            </p:cNvPr>
            <p:cNvSpPr txBox="1"/>
            <p:nvPr/>
          </p:nvSpPr>
          <p:spPr>
            <a:xfrm>
              <a:off x="4269255" y="79218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F1332F-D173-4A77-BD65-230E4A20046F}"/>
                </a:ext>
              </a:extLst>
            </p:cNvPr>
            <p:cNvSpPr txBox="1"/>
            <p:nvPr/>
          </p:nvSpPr>
          <p:spPr>
            <a:xfrm>
              <a:off x="4830636" y="7676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A3AFD7-A784-4FC8-863D-FF16426CE826}"/>
                </a:ext>
              </a:extLst>
            </p:cNvPr>
            <p:cNvSpPr txBox="1"/>
            <p:nvPr/>
          </p:nvSpPr>
          <p:spPr>
            <a:xfrm rot="18869111">
              <a:off x="8029398" y="1523862"/>
              <a:ext cx="35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3A66BC-601F-4CF5-8C09-521BEE28C64A}"/>
                </a:ext>
              </a:extLst>
            </p:cNvPr>
            <p:cNvSpPr txBox="1"/>
            <p:nvPr/>
          </p:nvSpPr>
          <p:spPr>
            <a:xfrm rot="18869111">
              <a:off x="8926399" y="20430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621F4FA-A9EB-40B7-82A7-9C65F900632D}"/>
                </a:ext>
              </a:extLst>
            </p:cNvPr>
            <p:cNvSpPr txBox="1"/>
            <p:nvPr/>
          </p:nvSpPr>
          <p:spPr>
            <a:xfrm rot="18869111">
              <a:off x="8073633" y="229216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7ACDFD-AF20-4B68-BEC2-9977D3A4844D}"/>
                </a:ext>
              </a:extLst>
            </p:cNvPr>
            <p:cNvSpPr txBox="1"/>
            <p:nvPr/>
          </p:nvSpPr>
          <p:spPr>
            <a:xfrm rot="18869111">
              <a:off x="8540875" y="1505123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292EE18-74FA-4291-9466-0B6BB760B659}"/>
                </a:ext>
              </a:extLst>
            </p:cNvPr>
            <p:cNvSpPr txBox="1"/>
            <p:nvPr/>
          </p:nvSpPr>
          <p:spPr>
            <a:xfrm rot="18987412">
              <a:off x="9011112" y="302346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55D2A2-CEF8-46D8-B253-A4A0912EE9CC}"/>
                </a:ext>
              </a:extLst>
            </p:cNvPr>
            <p:cNvSpPr txBox="1"/>
            <p:nvPr/>
          </p:nvSpPr>
          <p:spPr>
            <a:xfrm rot="18987412">
              <a:off x="8434574" y="273445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3A0C606-6720-41C1-B827-3E23D04C9B21}"/>
                </a:ext>
              </a:extLst>
            </p:cNvPr>
            <p:cNvSpPr txBox="1"/>
            <p:nvPr/>
          </p:nvSpPr>
          <p:spPr>
            <a:xfrm rot="18987412">
              <a:off x="8956496" y="2343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9377DCD-0203-49EB-9CA3-E4586AA0CB56}"/>
                </a:ext>
              </a:extLst>
            </p:cNvPr>
            <p:cNvSpPr txBox="1"/>
            <p:nvPr/>
          </p:nvSpPr>
          <p:spPr>
            <a:xfrm rot="18987412">
              <a:off x="9130940" y="181725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8B9AD2-456F-4F6F-B756-DA13E13CE325}"/>
                </a:ext>
              </a:extLst>
            </p:cNvPr>
            <p:cNvSpPr txBox="1"/>
            <p:nvPr/>
          </p:nvSpPr>
          <p:spPr>
            <a:xfrm rot="19637553">
              <a:off x="7589914" y="141691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AAFFE5-6937-4E7E-B6B4-CFE4F8E00EA1}"/>
                </a:ext>
              </a:extLst>
            </p:cNvPr>
            <p:cNvSpPr txBox="1"/>
            <p:nvPr/>
          </p:nvSpPr>
          <p:spPr>
            <a:xfrm rot="19637553">
              <a:off x="8686686" y="190709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A1EF92-CBC6-49EA-88CC-A4517F1225AF}"/>
                </a:ext>
              </a:extLst>
            </p:cNvPr>
            <p:cNvSpPr txBox="1"/>
            <p:nvPr/>
          </p:nvSpPr>
          <p:spPr>
            <a:xfrm rot="19637553">
              <a:off x="7855874" y="1822304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6EF91-B7E8-49EA-8CAF-B6589004CA5D}"/>
                </a:ext>
              </a:extLst>
            </p:cNvPr>
            <p:cNvSpPr txBox="1"/>
            <p:nvPr/>
          </p:nvSpPr>
          <p:spPr>
            <a:xfrm rot="19637553">
              <a:off x="8653890" y="297705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1B8F7C1-71DD-424E-81C6-1B24C439B12E}"/>
                </a:ext>
              </a:extLst>
            </p:cNvPr>
            <p:cNvSpPr txBox="1"/>
            <p:nvPr/>
          </p:nvSpPr>
          <p:spPr>
            <a:xfrm rot="18240984">
              <a:off x="8216250" y="2803291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0C4635-46FB-4BAD-9A98-36A8420AE5D4}"/>
                </a:ext>
              </a:extLst>
            </p:cNvPr>
            <p:cNvSpPr txBox="1"/>
            <p:nvPr/>
          </p:nvSpPr>
          <p:spPr>
            <a:xfrm rot="19444991">
              <a:off x="9171040" y="1541702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961BFC-E04B-496D-9EAA-1ABF9D93E2F5}"/>
                </a:ext>
              </a:extLst>
            </p:cNvPr>
            <p:cNvSpPr txBox="1"/>
            <p:nvPr/>
          </p:nvSpPr>
          <p:spPr>
            <a:xfrm rot="18240984">
              <a:off x="7298759" y="941012"/>
              <a:ext cx="33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C27E57-518C-4B2D-8236-9BD6A339A970}"/>
                </a:ext>
              </a:extLst>
            </p:cNvPr>
            <p:cNvSpPr txBox="1"/>
            <p:nvPr/>
          </p:nvSpPr>
          <p:spPr>
            <a:xfrm rot="18240984">
              <a:off x="9096715" y="2656634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4CDF4D-5051-4685-BEAD-DBFF9D46940A}"/>
                </a:ext>
              </a:extLst>
            </p:cNvPr>
            <p:cNvSpPr txBox="1"/>
            <p:nvPr/>
          </p:nvSpPr>
          <p:spPr>
            <a:xfrm rot="20030530">
              <a:off x="9037904" y="351172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C00000"/>
                  </a:solidFill>
                </a:rPr>
                <a:t>ষ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A48AE9-F7A4-4418-8ECF-1806CFA9C0B4}"/>
                </a:ext>
              </a:extLst>
            </p:cNvPr>
            <p:cNvSpPr txBox="1"/>
            <p:nvPr/>
          </p:nvSpPr>
          <p:spPr>
            <a:xfrm rot="19029760">
              <a:off x="9420530" y="258196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শ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2DAE0-793C-4E54-A472-C9185F4553B1}"/>
                </a:ext>
              </a:extLst>
            </p:cNvPr>
            <p:cNvSpPr txBox="1"/>
            <p:nvPr/>
          </p:nvSpPr>
          <p:spPr>
            <a:xfrm rot="19181606">
              <a:off x="8662046" y="258613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C974303-B219-4449-8CC7-C42348639E01}"/>
              </a:ext>
            </a:extLst>
          </p:cNvPr>
          <p:cNvSpPr txBox="1"/>
          <p:nvPr/>
        </p:nvSpPr>
        <p:spPr>
          <a:xfrm>
            <a:off x="1408306" y="419722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9B08AF-A37B-4C6B-A4AB-FFC659EF7CA1}"/>
              </a:ext>
            </a:extLst>
          </p:cNvPr>
          <p:cNvSpPr txBox="1"/>
          <p:nvPr/>
        </p:nvSpPr>
        <p:spPr>
          <a:xfrm>
            <a:off x="1556274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B91138B-93F1-4F74-82BA-9B14E8EC0C31}"/>
              </a:ext>
            </a:extLst>
          </p:cNvPr>
          <p:cNvSpPr txBox="1"/>
          <p:nvPr/>
        </p:nvSpPr>
        <p:spPr>
          <a:xfrm>
            <a:off x="2978809" y="275067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3B31638-BC95-41A8-9B29-2B51B8A790D7}"/>
              </a:ext>
            </a:extLst>
          </p:cNvPr>
          <p:cNvSpPr txBox="1"/>
          <p:nvPr/>
        </p:nvSpPr>
        <p:spPr>
          <a:xfrm rot="20184083">
            <a:off x="4769847" y="2969711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ED2ABAC-071F-4054-9CB5-F4ECD05080D9}"/>
              </a:ext>
            </a:extLst>
          </p:cNvPr>
          <p:cNvSpPr txBox="1"/>
          <p:nvPr/>
        </p:nvSpPr>
        <p:spPr>
          <a:xfrm>
            <a:off x="4120368" y="3551469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222729D-DA0E-40A5-8D52-30A58358B3C6}"/>
              </a:ext>
            </a:extLst>
          </p:cNvPr>
          <p:cNvSpPr txBox="1"/>
          <p:nvPr/>
        </p:nvSpPr>
        <p:spPr>
          <a:xfrm>
            <a:off x="5034580" y="3651019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C8752E7-6C77-4FDD-8371-7046D43F8C20}"/>
              </a:ext>
            </a:extLst>
          </p:cNvPr>
          <p:cNvSpPr txBox="1"/>
          <p:nvPr/>
        </p:nvSpPr>
        <p:spPr>
          <a:xfrm>
            <a:off x="2457003" y="3682264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6CD8C0-DFAC-4B25-A954-39795B7D576B}"/>
              </a:ext>
            </a:extLst>
          </p:cNvPr>
          <p:cNvSpPr txBox="1"/>
          <p:nvPr/>
        </p:nvSpPr>
        <p:spPr>
          <a:xfrm rot="1258261">
            <a:off x="3111014" y="3344738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52CC9-FEA9-4AAC-9A53-2E7750B258E3}"/>
              </a:ext>
            </a:extLst>
          </p:cNvPr>
          <p:cNvSpPr txBox="1"/>
          <p:nvPr/>
        </p:nvSpPr>
        <p:spPr>
          <a:xfrm>
            <a:off x="2500815" y="563867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ম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92A4D6-4249-4331-9DB3-489BD6165840}"/>
              </a:ext>
            </a:extLst>
          </p:cNvPr>
          <p:cNvSpPr txBox="1"/>
          <p:nvPr/>
        </p:nvSpPr>
        <p:spPr>
          <a:xfrm>
            <a:off x="4665776" y="520648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গ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1C422A2-B688-4824-9739-F2A77B33D319}"/>
              </a:ext>
            </a:extLst>
          </p:cNvPr>
          <p:cNvSpPr txBox="1"/>
          <p:nvPr/>
        </p:nvSpPr>
        <p:spPr>
          <a:xfrm>
            <a:off x="2095017" y="4945929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খ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BDDCC8B-EC1D-42CD-BC79-67D5AFC97CA0}"/>
              </a:ext>
            </a:extLst>
          </p:cNvPr>
          <p:cNvSpPr txBox="1"/>
          <p:nvPr/>
        </p:nvSpPr>
        <p:spPr>
          <a:xfrm>
            <a:off x="3338809" y="5509616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ক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A2ADB0-F2A7-4DDC-8772-39A5F62C7E30}"/>
              </a:ext>
            </a:extLst>
          </p:cNvPr>
          <p:cNvSpPr txBox="1"/>
          <p:nvPr/>
        </p:nvSpPr>
        <p:spPr>
          <a:xfrm>
            <a:off x="4760516" y="6004683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অ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0010750-7BEB-4CE4-BF47-C6B5C4BB4BAE}"/>
              </a:ext>
            </a:extLst>
          </p:cNvPr>
          <p:cNvSpPr txBox="1"/>
          <p:nvPr/>
        </p:nvSpPr>
        <p:spPr>
          <a:xfrm>
            <a:off x="5317780" y="541516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জ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B1BC5D8-E128-4C33-83D5-608041F4F7AA}"/>
              </a:ext>
            </a:extLst>
          </p:cNvPr>
          <p:cNvSpPr txBox="1"/>
          <p:nvPr/>
        </p:nvSpPr>
        <p:spPr>
          <a:xfrm>
            <a:off x="3356713" y="5934533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ন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EEBA47-8571-46F4-A0A0-E5595E7E97C7}"/>
              </a:ext>
            </a:extLst>
          </p:cNvPr>
          <p:cNvSpPr txBox="1"/>
          <p:nvPr/>
        </p:nvSpPr>
        <p:spPr>
          <a:xfrm>
            <a:off x="2630872" y="6245865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ল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760929-32D7-4F77-8EDB-570EB976FF5C}"/>
              </a:ext>
            </a:extLst>
          </p:cNvPr>
          <p:cNvSpPr txBox="1"/>
          <p:nvPr/>
        </p:nvSpPr>
        <p:spPr>
          <a:xfrm>
            <a:off x="4116122" y="598820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ঈ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FDFC77-31AA-4F89-86E7-2D22FFDC6939}"/>
              </a:ext>
            </a:extLst>
          </p:cNvPr>
          <p:cNvSpPr txBox="1"/>
          <p:nvPr/>
        </p:nvSpPr>
        <p:spPr>
          <a:xfrm>
            <a:off x="4137991" y="5560400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স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E2BA566-2329-414E-B26E-5DE07853C404}"/>
              </a:ext>
            </a:extLst>
          </p:cNvPr>
          <p:cNvSpPr txBox="1"/>
          <p:nvPr/>
        </p:nvSpPr>
        <p:spPr>
          <a:xfrm>
            <a:off x="4892729" y="5569445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ত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6DE67F-919E-41CF-B9C5-353A6BA1D84D}"/>
              </a:ext>
            </a:extLst>
          </p:cNvPr>
          <p:cNvSpPr txBox="1"/>
          <p:nvPr/>
        </p:nvSpPr>
        <p:spPr>
          <a:xfrm>
            <a:off x="5213400" y="6325738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ট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F52D8E8-AEC0-455F-8FBC-2180B7AFE6E6}"/>
              </a:ext>
            </a:extLst>
          </p:cNvPr>
          <p:cNvSpPr txBox="1"/>
          <p:nvPr/>
        </p:nvSpPr>
        <p:spPr>
          <a:xfrm>
            <a:off x="2154176" y="5787831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প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D769CA-EB8C-4A5B-A97C-D52307BF4899}"/>
              </a:ext>
            </a:extLst>
          </p:cNvPr>
          <p:cNvSpPr txBox="1"/>
          <p:nvPr/>
        </p:nvSpPr>
        <p:spPr>
          <a:xfrm>
            <a:off x="5812011" y="5999942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ফ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83B54-27AF-4360-AC3C-8C3CA913DE55}"/>
              </a:ext>
            </a:extLst>
          </p:cNvPr>
          <p:cNvSpPr txBox="1"/>
          <p:nvPr/>
        </p:nvSpPr>
        <p:spPr>
          <a:xfrm>
            <a:off x="10572820" y="578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Bengali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A5E9F3-7E09-42D3-8CA1-FF1439470325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39939A9-E079-4808-B921-747E7C0F48E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Arrow: Left 145">
              <a:extLst>
                <a:ext uri="{FF2B5EF4-FFF2-40B4-BE49-F238E27FC236}">
                  <a16:creationId xmlns:a16="http://schemas.microsoft.com/office/drawing/2014/main" id="{97376D7B-44BF-4E25-AECC-813FA25A93C2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11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0956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  <a:cs typeface="Kalpurush" panose="02000600000000000000" pitchFamily="2" charset="0"/>
              </a:rPr>
              <a:t>Letter</a:t>
            </a: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Kalpurush" panose="02000600000000000000" pitchFamily="2" charset="0"/>
              </a:rPr>
              <a:t>Word</a:t>
            </a: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+mj-lt"/>
                <a:cs typeface="Kalpurush" panose="02000600000000000000" pitchFamily="2" charset="0"/>
              </a:rPr>
              <a:t>Number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64213" y="6165780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8DDFF37-3561-464B-BE3D-F8598C6E0F4A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398326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48115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94018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24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48115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94018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1091020" y="467217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2090" y="3565565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croll: Vertical 18">
            <a:extLst>
              <a:ext uri="{FF2B5EF4-FFF2-40B4-BE49-F238E27FC236}">
                <a16:creationId xmlns:a16="http://schemas.microsoft.com/office/drawing/2014/main" id="{05BF73A7-5671-4BE8-95B0-8B68A4E54B20}"/>
              </a:ext>
            </a:extLst>
          </p:cNvPr>
          <p:cNvSpPr/>
          <p:nvPr/>
        </p:nvSpPr>
        <p:spPr>
          <a:xfrm>
            <a:off x="1091020" y="2290726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</p:spTree>
    <p:extLst>
      <p:ext uri="{BB962C8B-B14F-4D97-AF65-F5344CB8AC3E}">
        <p14:creationId xmlns:p14="http://schemas.microsoft.com/office/powerpoint/2010/main" val="30217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1109708" y="51122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4074" y="3634430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croll: Vertical 10">
            <a:extLst>
              <a:ext uri="{FF2B5EF4-FFF2-40B4-BE49-F238E27FC236}">
                <a16:creationId xmlns:a16="http://schemas.microsoft.com/office/drawing/2014/main" id="{0A6CA3CA-8C01-44DD-BB57-D21CBC6D8CE4}"/>
              </a:ext>
            </a:extLst>
          </p:cNvPr>
          <p:cNvSpPr/>
          <p:nvPr/>
        </p:nvSpPr>
        <p:spPr>
          <a:xfrm>
            <a:off x="1049081" y="2309137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4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Scroll: Vertical 38">
            <a:extLst>
              <a:ext uri="{FF2B5EF4-FFF2-40B4-BE49-F238E27FC236}">
                <a16:creationId xmlns:a16="http://schemas.microsoft.com/office/drawing/2014/main" id="{624DD700-2118-4ED7-9AE6-73F31B5B37A2}"/>
              </a:ext>
            </a:extLst>
          </p:cNvPr>
          <p:cNvSpPr/>
          <p:nvPr/>
        </p:nvSpPr>
        <p:spPr>
          <a:xfrm>
            <a:off x="316435" y="2557951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8AB058-2C76-4E77-82D0-9AACBF15A097}"/>
              </a:ext>
            </a:extLst>
          </p:cNvPr>
          <p:cNvSpPr/>
          <p:nvPr/>
        </p:nvSpPr>
        <p:spPr>
          <a:xfrm>
            <a:off x="4003185" y="3295090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3BB38F0-00B9-44DE-A9BE-5973296C1FE6}"/>
              </a:ext>
            </a:extLst>
          </p:cNvPr>
          <p:cNvSpPr/>
          <p:nvPr/>
        </p:nvSpPr>
        <p:spPr>
          <a:xfrm>
            <a:off x="8240671" y="2379353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6BEE63-0824-47F9-8103-C9BE68CD5990}"/>
              </a:ext>
            </a:extLst>
          </p:cNvPr>
          <p:cNvSpPr/>
          <p:nvPr/>
        </p:nvSpPr>
        <p:spPr>
          <a:xfrm>
            <a:off x="8240671" y="328164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10ED97D-49F3-491C-92DA-78C3A8B2D465}"/>
              </a:ext>
            </a:extLst>
          </p:cNvPr>
          <p:cNvSpPr/>
          <p:nvPr/>
        </p:nvSpPr>
        <p:spPr>
          <a:xfrm>
            <a:off x="8240671" y="4183935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826F717-930D-4939-919B-0D6D073340CD}"/>
              </a:ext>
            </a:extLst>
          </p:cNvPr>
          <p:cNvSpPr/>
          <p:nvPr/>
        </p:nvSpPr>
        <p:spPr>
          <a:xfrm>
            <a:off x="8240671" y="5086226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444380-7551-45D8-AA74-3BD0A0020882}"/>
              </a:ext>
            </a:extLst>
          </p:cNvPr>
          <p:cNvSpPr/>
          <p:nvPr/>
        </p:nvSpPr>
        <p:spPr>
          <a:xfrm>
            <a:off x="9717333" y="237868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A2AD17-D5AF-41BA-B66B-BDD12054D4FE}"/>
              </a:ext>
            </a:extLst>
          </p:cNvPr>
          <p:cNvSpPr/>
          <p:nvPr/>
        </p:nvSpPr>
        <p:spPr>
          <a:xfrm>
            <a:off x="9728737" y="329509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39B22C-9AAF-4A9E-AE7A-5D2D733B4F9E}"/>
              </a:ext>
            </a:extLst>
          </p:cNvPr>
          <p:cNvSpPr/>
          <p:nvPr/>
        </p:nvSpPr>
        <p:spPr>
          <a:xfrm>
            <a:off x="9750055" y="41944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E75FED-CBC9-4AAE-A247-39EBFF93023E}"/>
              </a:ext>
            </a:extLst>
          </p:cNvPr>
          <p:cNvSpPr/>
          <p:nvPr/>
        </p:nvSpPr>
        <p:spPr>
          <a:xfrm>
            <a:off x="9752417" y="5054841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4C5F0-3719-4BCF-B0FA-3D8C5BB12D6A}"/>
              </a:ext>
            </a:extLst>
          </p:cNvPr>
          <p:cNvSpPr/>
          <p:nvPr/>
        </p:nvSpPr>
        <p:spPr>
          <a:xfrm>
            <a:off x="10959519" y="94071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352435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F1EA570D-8644-4C95-B00E-121A27DBFE51}"/>
              </a:ext>
            </a:extLst>
          </p:cNvPr>
          <p:cNvSpPr/>
          <p:nvPr/>
        </p:nvSpPr>
        <p:spPr>
          <a:xfrm>
            <a:off x="302704" y="2457486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DDA97-E223-44F7-BE01-09739EE99654}"/>
              </a:ext>
            </a:extLst>
          </p:cNvPr>
          <p:cNvSpPr/>
          <p:nvPr/>
        </p:nvSpPr>
        <p:spPr>
          <a:xfrm>
            <a:off x="9459588" y="233262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DB1C9-B981-426B-AA48-ABC3A6D459AB}"/>
              </a:ext>
            </a:extLst>
          </p:cNvPr>
          <p:cNvSpPr/>
          <p:nvPr/>
        </p:nvSpPr>
        <p:spPr>
          <a:xfrm>
            <a:off x="9459588" y="329899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AC3B6-7C7E-4101-88EC-B9D90E1C27C1}"/>
              </a:ext>
            </a:extLst>
          </p:cNvPr>
          <p:cNvSpPr/>
          <p:nvPr/>
        </p:nvSpPr>
        <p:spPr>
          <a:xfrm>
            <a:off x="9459588" y="419511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1B5965-3C99-4353-921F-1D0C577AB327}"/>
              </a:ext>
            </a:extLst>
          </p:cNvPr>
          <p:cNvSpPr/>
          <p:nvPr/>
        </p:nvSpPr>
        <p:spPr>
          <a:xfrm>
            <a:off x="9459588" y="509122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6EA5ED-92CA-4949-AC72-994C07B01F2F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B72724-C731-4659-B1DF-CC0540C47676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0E0271-A824-4AB1-A9FF-6B4186309E54}"/>
              </a:ext>
            </a:extLst>
          </p:cNvPr>
          <p:cNvSpPr/>
          <p:nvPr/>
        </p:nvSpPr>
        <p:spPr>
          <a:xfrm>
            <a:off x="8266410" y="526784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3D9B28-D69E-44CC-AFBF-E76ED7DD6E8C}"/>
              </a:ext>
            </a:extLst>
          </p:cNvPr>
          <p:cNvSpPr/>
          <p:nvPr/>
        </p:nvSpPr>
        <p:spPr>
          <a:xfrm>
            <a:off x="8228169" y="432693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7334CE-AF4E-4E3D-A019-3AAE0712BB9C}"/>
              </a:ext>
            </a:extLst>
          </p:cNvPr>
          <p:cNvSpPr/>
          <p:nvPr/>
        </p:nvSpPr>
        <p:spPr>
          <a:xfrm>
            <a:off x="8228169" y="342900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09EA5B-8969-4CF2-B086-45FB474C9439}"/>
              </a:ext>
            </a:extLst>
          </p:cNvPr>
          <p:cNvSpPr/>
          <p:nvPr/>
        </p:nvSpPr>
        <p:spPr>
          <a:xfrm>
            <a:off x="8228169" y="24574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B0851-8C89-4B68-AE6A-D0EF46E347C7}"/>
              </a:ext>
            </a:extLst>
          </p:cNvPr>
          <p:cNvSpPr/>
          <p:nvPr/>
        </p:nvSpPr>
        <p:spPr>
          <a:xfrm>
            <a:off x="4201493" y="329946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B6B01A-8C54-4D6F-AEB1-D01A191F7158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2" name="Scroll: Horizontal 41">
              <a:extLst>
                <a:ext uri="{FF2B5EF4-FFF2-40B4-BE49-F238E27FC236}">
                  <a16:creationId xmlns:a16="http://schemas.microsoft.com/office/drawing/2014/main" id="{B4EBF6F1-E09A-46E1-8C38-755C5FED7600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3" name="Picture 42" descr="Bookworm Book Education - Free vector graphic on Pixabay">
              <a:extLst>
                <a:ext uri="{FF2B5EF4-FFF2-40B4-BE49-F238E27FC236}">
                  <a16:creationId xmlns:a16="http://schemas.microsoft.com/office/drawing/2014/main" id="{C1903176-C8F6-44D0-B73F-214590544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221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32A14949-2D9F-47B4-B001-5AC4B8DDC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208016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8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977212" y="1899793"/>
            <a:ext cx="3860860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endParaRPr lang="bn-IN" sz="54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4249755" y="1262849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Kalpurush" panose="02000600000000000000" pitchFamily="2" charset="0"/>
                <a:cs typeface="Kalpurush" panose="02000600000000000000" pitchFamily="2" charset="0"/>
              </a:rPr>
              <a:t>এস</a:t>
            </a:r>
            <a:r>
              <a:rPr lang="en-US" sz="40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latin typeface="Kalpurush" panose="02000600000000000000" pitchFamily="2" charset="0"/>
                <a:cs typeface="Kalpurush" panose="02000600000000000000" pitchFamily="2" charset="0"/>
              </a:rPr>
              <a:t>খেলি</a:t>
            </a:r>
            <a:r>
              <a:rPr lang="en-US" sz="40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F79C67-DD3A-4B3F-AF97-8A58ACA16967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55" y="39187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90" y="443920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8764682" y="2416941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7965434" y="2982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313792" y="2223855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3429709" y="1075312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30206" y="540508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859767" y="1283858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226232" y="2120034"/>
            <a:ext cx="473426" cy="62622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8707636" y="1998590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7998496" y="2517503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36346" y="582403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254164" y="860656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43139" y="3342882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  <p:sp>
        <p:nvSpPr>
          <p:cNvPr id="2073" name="Oval 2072">
            <a:extLst>
              <a:ext uri="{FF2B5EF4-FFF2-40B4-BE49-F238E27FC236}">
                <a16:creationId xmlns:a16="http://schemas.microsoft.com/office/drawing/2014/main" id="{B2683B4A-4317-46FC-B920-A70D0EA64CC7}"/>
              </a:ext>
            </a:extLst>
          </p:cNvPr>
          <p:cNvSpPr/>
          <p:nvPr/>
        </p:nvSpPr>
        <p:spPr>
          <a:xfrm>
            <a:off x="5376284" y="550145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খেলি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6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F79C67-DD3A-4B3F-AF97-8A58ACA16967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বাংলা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524086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05607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558519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1699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  <p:sp>
        <p:nvSpPr>
          <p:cNvPr id="2073" name="Oval 2072">
            <a:extLst>
              <a:ext uri="{FF2B5EF4-FFF2-40B4-BE49-F238E27FC236}">
                <a16:creationId xmlns:a16="http://schemas.microsoft.com/office/drawing/2014/main" id="{B2683B4A-4317-46FC-B920-A70D0EA64CC7}"/>
              </a:ext>
            </a:extLst>
          </p:cNvPr>
          <p:cNvSpPr/>
          <p:nvPr/>
        </p:nvSpPr>
        <p:spPr>
          <a:xfrm>
            <a:off x="5561571" y="550145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29125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hildren playing | Free SVG">
            <a:extLst>
              <a:ext uri="{FF2B5EF4-FFF2-40B4-BE49-F238E27FC236}">
                <a16:creationId xmlns:a16="http://schemas.microsoft.com/office/drawing/2014/main" id="{214C8250-C53F-48C0-8C5B-9B783C30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63" y="2809258"/>
            <a:ext cx="3157391" cy="32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05720" y="727354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4" name="Picture 2" descr="Silhouette Musical Note - Free vector graphic on Pixabay">
            <a:extLst>
              <a:ext uri="{FF2B5EF4-FFF2-40B4-BE49-F238E27FC236}">
                <a16:creationId xmlns:a16="http://schemas.microsoft.com/office/drawing/2014/main" id="{1C44D527-9F4A-4F7A-9D67-543A434A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853">
            <a:off x="7812147" y="963114"/>
            <a:ext cx="4420752" cy="18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AA4CF-FF97-457B-9202-4C21C7D44ACD}"/>
              </a:ext>
            </a:extLst>
          </p:cNvPr>
          <p:cNvSpPr txBox="1"/>
          <p:nvPr/>
        </p:nvSpPr>
        <p:spPr>
          <a:xfrm flipH="1">
            <a:off x="10406845" y="3187223"/>
            <a:ext cx="36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1200" b="1" dirty="0"/>
              <a:t>২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E765F-4049-490E-BF1A-CBDBB2E6DC6F}"/>
              </a:ext>
            </a:extLst>
          </p:cNvPr>
          <p:cNvSpPr txBox="1"/>
          <p:nvPr/>
        </p:nvSpPr>
        <p:spPr>
          <a:xfrm>
            <a:off x="10422072" y="3009833"/>
            <a:ext cx="267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E9D35-FE00-475C-8C5B-087CA9BCA4B2}"/>
              </a:ext>
            </a:extLst>
          </p:cNvPr>
          <p:cNvSpPr txBox="1"/>
          <p:nvPr/>
        </p:nvSpPr>
        <p:spPr>
          <a:xfrm>
            <a:off x="10335399" y="33888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1600" b="1" dirty="0"/>
              <a:t>৩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FA8BD-156B-4D1A-8264-A82B750E5DFF}"/>
              </a:ext>
            </a:extLst>
          </p:cNvPr>
          <p:cNvSpPr txBox="1"/>
          <p:nvPr/>
        </p:nvSpPr>
        <p:spPr>
          <a:xfrm>
            <a:off x="10363521" y="405727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৫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3911A-F4DA-40CA-95D1-28B199FF86AC}"/>
              </a:ext>
            </a:extLst>
          </p:cNvPr>
          <p:cNvSpPr txBox="1"/>
          <p:nvPr/>
        </p:nvSpPr>
        <p:spPr>
          <a:xfrm>
            <a:off x="10295393" y="441837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৬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CD50D-53FE-49D2-A535-BBA0B85379B1}"/>
              </a:ext>
            </a:extLst>
          </p:cNvPr>
          <p:cNvSpPr txBox="1"/>
          <p:nvPr/>
        </p:nvSpPr>
        <p:spPr>
          <a:xfrm>
            <a:off x="10363521" y="366142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৪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21C07-9FBE-4D28-B50D-38A2A98B61EF}"/>
              </a:ext>
            </a:extLst>
          </p:cNvPr>
          <p:cNvSpPr txBox="1"/>
          <p:nvPr/>
        </p:nvSpPr>
        <p:spPr>
          <a:xfrm>
            <a:off x="10264752" y="5402104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b="1" dirty="0"/>
              <a:t>৮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8566F-0A9E-4FC6-946C-CC691B32E39A}"/>
              </a:ext>
            </a:extLst>
          </p:cNvPr>
          <p:cNvSpPr txBox="1"/>
          <p:nvPr/>
        </p:nvSpPr>
        <p:spPr>
          <a:xfrm>
            <a:off x="10332155" y="492575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000" b="1" dirty="0"/>
              <a:t>৭</a:t>
            </a:r>
            <a:endParaRPr lang="en-US" sz="2000" b="1" dirty="0"/>
          </a:p>
        </p:txBody>
      </p:sp>
      <p:pic>
        <p:nvPicPr>
          <p:cNvPr id="2050" name="Picture 2" descr="Royal storybook couple in fantasyland vector clipart image - Free stock  photo - Public Domain photo - CC0 Images">
            <a:extLst>
              <a:ext uri="{FF2B5EF4-FFF2-40B4-BE49-F238E27FC236}">
                <a16:creationId xmlns:a16="http://schemas.microsoft.com/office/drawing/2014/main" id="{BC80B997-65D8-4929-A8F2-B3A656C2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075">
            <a:off x="2510166" y="3291467"/>
            <a:ext cx="3018434" cy="25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5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491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29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874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26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0073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985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(ক-৺)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834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৺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885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Scroll: Vertical 72">
            <a:extLst>
              <a:ext uri="{FF2B5EF4-FFF2-40B4-BE49-F238E27FC236}">
                <a16:creationId xmlns:a16="http://schemas.microsoft.com/office/drawing/2014/main" id="{3B1CF7CB-57FA-4E5D-B628-AC421E03ACE3}"/>
              </a:ext>
            </a:extLst>
          </p:cNvPr>
          <p:cNvSpPr/>
          <p:nvPr/>
        </p:nvSpPr>
        <p:spPr>
          <a:xfrm>
            <a:off x="158583" y="3057446"/>
            <a:ext cx="2584450" cy="121966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সহজ শব্দ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01851C-C96E-4303-B804-C22957B24AAB}"/>
              </a:ext>
            </a:extLst>
          </p:cNvPr>
          <p:cNvSpPr/>
          <p:nvPr/>
        </p:nvSpPr>
        <p:spPr>
          <a:xfrm>
            <a:off x="6085027" y="176050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A13A21-3348-4195-846F-5F5F01A24FFE}"/>
              </a:ext>
            </a:extLst>
          </p:cNvPr>
          <p:cNvSpPr/>
          <p:nvPr/>
        </p:nvSpPr>
        <p:spPr>
          <a:xfrm>
            <a:off x="9528471" y="213330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CBB079-0D4C-4003-B7B6-B1F53015312F}"/>
              </a:ext>
            </a:extLst>
          </p:cNvPr>
          <p:cNvSpPr/>
          <p:nvPr/>
        </p:nvSpPr>
        <p:spPr>
          <a:xfrm>
            <a:off x="9540738" y="307851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D2E1D3-FDA3-41A6-A58F-394C3A4EC8E0}"/>
              </a:ext>
            </a:extLst>
          </p:cNvPr>
          <p:cNvSpPr/>
          <p:nvPr/>
        </p:nvSpPr>
        <p:spPr>
          <a:xfrm>
            <a:off x="6108509" y="259507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F61DD5-037E-49CE-90F1-1F763D2B7D31}"/>
              </a:ext>
            </a:extLst>
          </p:cNvPr>
          <p:cNvSpPr/>
          <p:nvPr/>
        </p:nvSpPr>
        <p:spPr>
          <a:xfrm>
            <a:off x="6117607" y="355269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513ABF-2AA8-46F5-A1F1-0180FEF97583}"/>
              </a:ext>
            </a:extLst>
          </p:cNvPr>
          <p:cNvSpPr/>
          <p:nvPr/>
        </p:nvSpPr>
        <p:spPr>
          <a:xfrm>
            <a:off x="6144870" y="4437167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FDB6C3-54AF-47A5-B7C7-FD9D44EE12E7}"/>
              </a:ext>
            </a:extLst>
          </p:cNvPr>
          <p:cNvSpPr/>
          <p:nvPr/>
        </p:nvSpPr>
        <p:spPr>
          <a:xfrm>
            <a:off x="6161041" y="542125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E5997E-6E77-4967-AA5A-9EE9EE4ABDD9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6A5070F-3A88-453F-AC65-4C75F3E463CE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8" name="Scroll: Horizontal 47">
              <a:extLst>
                <a:ext uri="{FF2B5EF4-FFF2-40B4-BE49-F238E27FC236}">
                  <a16:creationId xmlns:a16="http://schemas.microsoft.com/office/drawing/2014/main" id="{D9892C0E-7E55-4845-93C6-A858EBA9A24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9" name="Picture 48" descr="Bookworm Book Education - Free vector graphic on Pixabay">
              <a:extLst>
                <a:ext uri="{FF2B5EF4-FFF2-40B4-BE49-F238E27FC236}">
                  <a16:creationId xmlns:a16="http://schemas.microsoft.com/office/drawing/2014/main" id="{52DF3749-3C96-4D77-9CB5-A8E82A19F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417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6AA8D-C15A-456E-AF56-E34B3745B8F5}"/>
              </a:ext>
            </a:extLst>
          </p:cNvPr>
          <p:cNvGrpSpPr/>
          <p:nvPr/>
        </p:nvGrpSpPr>
        <p:grpSpPr>
          <a:xfrm>
            <a:off x="9568529" y="100581"/>
            <a:ext cx="2556119" cy="1880506"/>
            <a:chOff x="9635881" y="-7369"/>
            <a:chExt cx="2556119" cy="1880506"/>
          </a:xfrm>
        </p:grpSpPr>
        <p:sp>
          <p:nvSpPr>
            <p:cNvPr id="76" name="Scroll: Horizontal 75">
              <a:extLst>
                <a:ext uri="{FF2B5EF4-FFF2-40B4-BE49-F238E27FC236}">
                  <a16:creationId xmlns:a16="http://schemas.microsoft.com/office/drawing/2014/main" id="{481D5019-5B27-40AE-BE47-61938EA3FCC5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FCB7F1-78EC-49BA-BB1A-2B4139D12F6B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2</a:t>
              </a:r>
            </a:p>
          </p:txBody>
        </p:sp>
        <p:pic>
          <p:nvPicPr>
            <p:cNvPr id="78" name="Picture 77" descr="Bookworm Book Education - Free vector graphic on Pixabay">
              <a:extLst>
                <a:ext uri="{FF2B5EF4-FFF2-40B4-BE49-F238E27FC236}">
                  <a16:creationId xmlns:a16="http://schemas.microsoft.com/office/drawing/2014/main" id="{AC8C845B-95A6-4558-8572-97CBE363A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Simple words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FCE82-2D60-4A00-9327-CD06F98B2166}"/>
              </a:ext>
            </a:extLst>
          </p:cNvPr>
          <p:cNvSpPr/>
          <p:nvPr/>
        </p:nvSpPr>
        <p:spPr>
          <a:xfrm>
            <a:off x="6047132" y="72180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49A984-4CDE-46DE-BCBD-F37B959355B4}"/>
              </a:ext>
            </a:extLst>
          </p:cNvPr>
          <p:cNvSpPr/>
          <p:nvPr/>
        </p:nvSpPr>
        <p:spPr>
          <a:xfrm>
            <a:off x="9464153" y="204066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C25048-A517-4F11-8A84-352625D76DAE}"/>
              </a:ext>
            </a:extLst>
          </p:cNvPr>
          <p:cNvSpPr/>
          <p:nvPr/>
        </p:nvSpPr>
        <p:spPr>
          <a:xfrm>
            <a:off x="6102951" y="515627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A3E25D-4715-4F4A-B7B8-875AB3A6AD16}"/>
              </a:ext>
            </a:extLst>
          </p:cNvPr>
          <p:cNvSpPr/>
          <p:nvPr/>
        </p:nvSpPr>
        <p:spPr>
          <a:xfrm>
            <a:off x="6040563" y="4265758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BFE794-9059-484E-88B5-4575BEE44F74}"/>
              </a:ext>
            </a:extLst>
          </p:cNvPr>
          <p:cNvSpPr/>
          <p:nvPr/>
        </p:nvSpPr>
        <p:spPr>
          <a:xfrm>
            <a:off x="6030961" y="3375239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87B132-A0C4-4906-AE3C-0830847281FF}"/>
              </a:ext>
            </a:extLst>
          </p:cNvPr>
          <p:cNvSpPr/>
          <p:nvPr/>
        </p:nvSpPr>
        <p:spPr>
          <a:xfrm>
            <a:off x="6030961" y="250349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C975D5-C70C-46A0-AD1E-9DFB0C3F87B0}"/>
              </a:ext>
            </a:extLst>
          </p:cNvPr>
          <p:cNvSpPr/>
          <p:nvPr/>
        </p:nvSpPr>
        <p:spPr>
          <a:xfrm>
            <a:off x="6070287" y="1627101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7D2311-83E4-445B-BCFD-FCED2ED5510E}"/>
              </a:ext>
            </a:extLst>
          </p:cNvPr>
          <p:cNvSpPr/>
          <p:nvPr/>
        </p:nvSpPr>
        <p:spPr>
          <a:xfrm>
            <a:off x="9464153" y="293613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86615D40-BE00-49BC-A82E-E09B14BFE68E}"/>
              </a:ext>
            </a:extLst>
          </p:cNvPr>
          <p:cNvSpPr/>
          <p:nvPr/>
        </p:nvSpPr>
        <p:spPr>
          <a:xfrm>
            <a:off x="342121" y="3075993"/>
            <a:ext cx="2584450" cy="15546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180662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A32D495-BB23-43BC-A0D3-780C2CD6D91F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9838FE60-81E0-451C-8349-4FFEFEDB6B16}"/>
              </a:ext>
            </a:extLst>
          </p:cNvPr>
          <p:cNvSpPr/>
          <p:nvPr/>
        </p:nvSpPr>
        <p:spPr>
          <a:xfrm>
            <a:off x="239929" y="616794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Children playing | Free SVG">
            <a:extLst>
              <a:ext uri="{FF2B5EF4-FFF2-40B4-BE49-F238E27FC236}">
                <a16:creationId xmlns:a16="http://schemas.microsoft.com/office/drawing/2014/main" id="{214C8250-C53F-48C0-8C5B-9B783C30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980" y="3313121"/>
            <a:ext cx="3157391" cy="32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629056" y="1977641"/>
            <a:ext cx="4959288" cy="1567446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-108881" y="83532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616356" y="727787"/>
            <a:ext cx="4959288" cy="140282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02" y="1181892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95" y="258452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3974144" y="2348331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66" y="998269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30" y="2227762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F5B491FD-EDE7-49E0-BF72-4768965B52B6}"/>
              </a:ext>
            </a:extLst>
          </p:cNvPr>
          <p:cNvSpPr/>
          <p:nvPr/>
        </p:nvSpPr>
        <p:spPr>
          <a:xfrm>
            <a:off x="3616356" y="3348214"/>
            <a:ext cx="4959288" cy="151320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গল্প</a:t>
            </a:r>
            <a:r>
              <a:rPr lang="en-US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ও </a:t>
            </a:r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ছড়া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2" descr="Silhouette Musical Note - Free vector graphic on Pixabay">
            <a:extLst>
              <a:ext uri="{FF2B5EF4-FFF2-40B4-BE49-F238E27FC236}">
                <a16:creationId xmlns:a16="http://schemas.microsoft.com/office/drawing/2014/main" id="{1C44D527-9F4A-4F7A-9D67-543A434A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853">
            <a:off x="8464833" y="2108271"/>
            <a:ext cx="3825234" cy="18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AA4CF-FF97-457B-9202-4C21C7D44ACD}"/>
              </a:ext>
            </a:extLst>
          </p:cNvPr>
          <p:cNvSpPr txBox="1"/>
          <p:nvPr/>
        </p:nvSpPr>
        <p:spPr>
          <a:xfrm flipH="1">
            <a:off x="10472162" y="3691086"/>
            <a:ext cx="36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1200" b="1" dirty="0"/>
              <a:t>২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E765F-4049-490E-BF1A-CBDBB2E6DC6F}"/>
              </a:ext>
            </a:extLst>
          </p:cNvPr>
          <p:cNvSpPr txBox="1"/>
          <p:nvPr/>
        </p:nvSpPr>
        <p:spPr>
          <a:xfrm>
            <a:off x="10487389" y="3513696"/>
            <a:ext cx="267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E9D35-FE00-475C-8C5B-087CA9BCA4B2}"/>
              </a:ext>
            </a:extLst>
          </p:cNvPr>
          <p:cNvSpPr txBox="1"/>
          <p:nvPr/>
        </p:nvSpPr>
        <p:spPr>
          <a:xfrm>
            <a:off x="10400716" y="389270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1600" b="1" dirty="0"/>
              <a:t>৩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FA8BD-156B-4D1A-8264-A82B750E5DFF}"/>
              </a:ext>
            </a:extLst>
          </p:cNvPr>
          <p:cNvSpPr txBox="1"/>
          <p:nvPr/>
        </p:nvSpPr>
        <p:spPr>
          <a:xfrm>
            <a:off x="10428838" y="456113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৫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3911A-F4DA-40CA-95D1-28B199FF86AC}"/>
              </a:ext>
            </a:extLst>
          </p:cNvPr>
          <p:cNvSpPr txBox="1"/>
          <p:nvPr/>
        </p:nvSpPr>
        <p:spPr>
          <a:xfrm>
            <a:off x="10360710" y="492223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৬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CD50D-53FE-49D2-A535-BBA0B85379B1}"/>
              </a:ext>
            </a:extLst>
          </p:cNvPr>
          <p:cNvSpPr txBox="1"/>
          <p:nvPr/>
        </p:nvSpPr>
        <p:spPr>
          <a:xfrm>
            <a:off x="10428838" y="416528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৪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21C07-9FBE-4D28-B50D-38A2A98B61EF}"/>
              </a:ext>
            </a:extLst>
          </p:cNvPr>
          <p:cNvSpPr txBox="1"/>
          <p:nvPr/>
        </p:nvSpPr>
        <p:spPr>
          <a:xfrm>
            <a:off x="10330069" y="5905967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b="1" dirty="0"/>
              <a:t>৮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8566F-0A9E-4FC6-946C-CC691B32E39A}"/>
              </a:ext>
            </a:extLst>
          </p:cNvPr>
          <p:cNvSpPr txBox="1"/>
          <p:nvPr/>
        </p:nvSpPr>
        <p:spPr>
          <a:xfrm>
            <a:off x="10397472" y="5429617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000" b="1" dirty="0"/>
              <a:t>৭</a:t>
            </a:r>
            <a:endParaRPr lang="en-US" sz="2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CB834C-A394-4695-827C-E883FB07C302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pic>
        <p:nvPicPr>
          <p:cNvPr id="2050" name="Picture 2" descr="Royal storybook couple in fantasyland vector clipart image - Free stock  photo - Public Domain photo - CC0 Images">
            <a:extLst>
              <a:ext uri="{FF2B5EF4-FFF2-40B4-BE49-F238E27FC236}">
                <a16:creationId xmlns:a16="http://schemas.microsoft.com/office/drawing/2014/main" id="{BC80B997-65D8-4929-A8F2-B3A656C2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075">
            <a:off x="1409153" y="3179508"/>
            <a:ext cx="3018434" cy="25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0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DDCDE23-2C6E-4E2A-83A3-244DA557B457}"/>
              </a:ext>
            </a:extLst>
          </p:cNvPr>
          <p:cNvGrpSpPr/>
          <p:nvPr/>
        </p:nvGrpSpPr>
        <p:grpSpPr>
          <a:xfrm>
            <a:off x="9635881" y="-7369"/>
            <a:ext cx="2556119" cy="1880506"/>
            <a:chOff x="9635881" y="-7369"/>
            <a:chExt cx="2556119" cy="1880506"/>
          </a:xfrm>
        </p:grpSpPr>
        <p:sp>
          <p:nvSpPr>
            <p:cNvPr id="55" name="Scroll: Horizontal 54">
              <a:extLst>
                <a:ext uri="{FF2B5EF4-FFF2-40B4-BE49-F238E27FC236}">
                  <a16:creationId xmlns:a16="http://schemas.microsoft.com/office/drawing/2014/main" id="{1141FCE6-EA69-4C76-849F-A4EA859724F1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D75C08-CE8A-49F1-AD5D-DE488495DEC3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3</a:t>
              </a:r>
            </a:p>
          </p:txBody>
        </p:sp>
        <p:pic>
          <p:nvPicPr>
            <p:cNvPr id="59" name="Picture 58" descr="Bookworm Book Education - Free vector graphic on Pixabay">
              <a:extLst>
                <a:ext uri="{FF2B5EF4-FFF2-40B4-BE49-F238E27FC236}">
                  <a16:creationId xmlns:a16="http://schemas.microsoft.com/office/drawing/2014/main" id="{73016A63-1A45-447E-AAC6-98657A9B9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Girl Books School - Free vector graphic on Pixabay">
            <a:extLst>
              <a:ext uri="{FF2B5EF4-FFF2-40B4-BE49-F238E27FC236}">
                <a16:creationId xmlns:a16="http://schemas.microsoft.com/office/drawing/2014/main" id="{CD3B04AE-B5E9-4D60-AE21-2D19A7E3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513987"/>
            <a:ext cx="2153729" cy="43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89F030-7C1F-4297-A8C2-4ADD346CBE74}"/>
              </a:ext>
            </a:extLst>
          </p:cNvPr>
          <p:cNvGrpSpPr/>
          <p:nvPr/>
        </p:nvGrpSpPr>
        <p:grpSpPr>
          <a:xfrm>
            <a:off x="1930364" y="2476472"/>
            <a:ext cx="3580163" cy="3859246"/>
            <a:chOff x="3470345" y="739411"/>
            <a:chExt cx="3580163" cy="385924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1000CD4-0646-42EA-AA9D-72FDCE343B06}"/>
                </a:ext>
              </a:extLst>
            </p:cNvPr>
            <p:cNvSpPr/>
            <p:nvPr/>
          </p:nvSpPr>
          <p:spPr>
            <a:xfrm>
              <a:off x="3501338" y="739411"/>
              <a:ext cx="2445059" cy="92688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“য-ফলা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 “ব-ফলা”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 “ম-ফলা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“র-ফলা”</a:t>
              </a:r>
              <a:endParaRPr lang="en-US" sz="2000" dirty="0"/>
            </a:p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93AC506-54FA-40A5-9B31-24FBB75FE36D}"/>
                </a:ext>
              </a:extLst>
            </p:cNvPr>
            <p:cNvSpPr/>
            <p:nvPr/>
          </p:nvSpPr>
          <p:spPr>
            <a:xfrm>
              <a:off x="3470345" y="2798641"/>
              <a:ext cx="2445058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“ক্ত</a:t>
              </a:r>
              <a:r>
                <a:rPr lang="en-US" b="1" dirty="0">
                  <a:solidFill>
                    <a:schemeClr val="bg1"/>
                  </a:solidFill>
                </a:rPr>
                <a:t>”</a:t>
              </a:r>
              <a:r>
                <a:rPr lang="bn-IN" b="1" dirty="0">
                  <a:solidFill>
                    <a:schemeClr val="bg1"/>
                  </a:solidFill>
                </a:rPr>
                <a:t>,“ত্ত”</a:t>
              </a:r>
            </a:p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“দ্ধ”,“ট্ট”</a:t>
              </a:r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EA9DFDA-8AEC-4407-B8A1-2E564AF40DAA}"/>
                </a:ext>
              </a:extLst>
            </p:cNvPr>
            <p:cNvSpPr/>
            <p:nvPr/>
          </p:nvSpPr>
          <p:spPr>
            <a:xfrm>
              <a:off x="3532331" y="1813937"/>
              <a:ext cx="2383072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“ঙ্ক”,”ঙ্গ”,”জ্ঞ”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“ঞ্চ”, “ঞ্ছ”,”ঞ্জ” </a:t>
              </a:r>
              <a:endParaRPr lang="en-US" sz="20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A2090B8-1EC3-4CE7-8A99-F900A15A9A13}"/>
                </a:ext>
              </a:extLst>
            </p:cNvPr>
            <p:cNvSpPr/>
            <p:nvPr/>
          </p:nvSpPr>
          <p:spPr>
            <a:xfrm>
              <a:off x="5978467" y="796326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EFE30D-06DE-4041-AC74-D37BF1413EDE}"/>
                </a:ext>
              </a:extLst>
            </p:cNvPr>
            <p:cNvSpPr/>
            <p:nvPr/>
          </p:nvSpPr>
          <p:spPr>
            <a:xfrm>
              <a:off x="5924381" y="1830230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EF7F16F-0584-49EF-AD38-2184327E1414}"/>
                </a:ext>
              </a:extLst>
            </p:cNvPr>
            <p:cNvSpPr/>
            <p:nvPr/>
          </p:nvSpPr>
          <p:spPr>
            <a:xfrm>
              <a:off x="5924381" y="2819904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300273E-6D57-4C43-B3A4-D0433B8C10AD}"/>
                </a:ext>
              </a:extLst>
            </p:cNvPr>
            <p:cNvSpPr/>
            <p:nvPr/>
          </p:nvSpPr>
          <p:spPr>
            <a:xfrm>
              <a:off x="5946397" y="3813852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E234AF-8CB9-46C6-B2DE-91DFD43F6C7B}"/>
              </a:ext>
            </a:extLst>
          </p:cNvPr>
          <p:cNvGrpSpPr/>
          <p:nvPr/>
        </p:nvGrpSpPr>
        <p:grpSpPr>
          <a:xfrm>
            <a:off x="6943067" y="3102570"/>
            <a:ext cx="2153728" cy="2239200"/>
            <a:chOff x="6691460" y="2522885"/>
            <a:chExt cx="2153728" cy="22392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32A3357-4741-440F-8296-375790BAB909}"/>
                </a:ext>
              </a:extLst>
            </p:cNvPr>
            <p:cNvSpPr/>
            <p:nvPr/>
          </p:nvSpPr>
          <p:spPr>
            <a:xfrm>
              <a:off x="6691460" y="2522885"/>
              <a:ext cx="2153728" cy="110685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More words 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24567AF-EA6F-4469-8E81-7F635A6B85BC}"/>
                </a:ext>
              </a:extLst>
            </p:cNvPr>
            <p:cNvSpPr/>
            <p:nvPr/>
          </p:nvSpPr>
          <p:spPr>
            <a:xfrm>
              <a:off x="6759194" y="3655232"/>
              <a:ext cx="2085994" cy="1106853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403B-8943-4686-8478-490912B1A17E}"/>
              </a:ext>
            </a:extLst>
          </p:cNvPr>
          <p:cNvGrpSpPr/>
          <p:nvPr/>
        </p:nvGrpSpPr>
        <p:grpSpPr>
          <a:xfrm>
            <a:off x="4522103" y="176043"/>
            <a:ext cx="3198524" cy="2157450"/>
            <a:chOff x="2547762" y="2208353"/>
            <a:chExt cx="3401788" cy="25678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290B6D-AC4A-46D9-8361-6C59675992C6}"/>
                </a:ext>
              </a:extLst>
            </p:cNvPr>
            <p:cNvSpPr/>
            <p:nvPr/>
          </p:nvSpPr>
          <p:spPr>
            <a:xfrm>
              <a:off x="2547762" y="2208353"/>
              <a:ext cx="3401788" cy="25678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5AED2A-73B8-411D-BA76-F9975064AE00}"/>
                </a:ext>
              </a:extLst>
            </p:cNvPr>
            <p:cNvSpPr/>
            <p:nvPr/>
          </p:nvSpPr>
          <p:spPr>
            <a:xfrm>
              <a:off x="2833284" y="2468713"/>
              <a:ext cx="2882858" cy="2038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যুক্তাক্ষর</a:t>
              </a:r>
              <a:endParaRPr lang="en-US" sz="4000" b="1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endParaRPr lang="en-US" sz="1200" b="1" dirty="0"/>
            </a:p>
            <a:p>
              <a:pPr algn="ctr"/>
              <a:r>
                <a:rPr lang="en-US" sz="2400" dirty="0"/>
                <a:t>Words with Combined letters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6AD56-FF10-49D5-AB99-47893E16C2A3}"/>
              </a:ext>
            </a:extLst>
          </p:cNvPr>
          <p:cNvGrpSpPr/>
          <p:nvPr/>
        </p:nvGrpSpPr>
        <p:grpSpPr>
          <a:xfrm>
            <a:off x="433694" y="89805"/>
            <a:ext cx="2445059" cy="2445059"/>
            <a:chOff x="433694" y="89805"/>
            <a:chExt cx="2445059" cy="2445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1D84B3-A525-4FAE-991F-13A5E595A167}"/>
                </a:ext>
              </a:extLst>
            </p:cNvPr>
            <p:cNvGrpSpPr/>
            <p:nvPr/>
          </p:nvGrpSpPr>
          <p:grpSpPr>
            <a:xfrm>
              <a:off x="433694" y="89805"/>
              <a:ext cx="2445059" cy="2445059"/>
              <a:chOff x="424491" y="740476"/>
              <a:chExt cx="2445059" cy="2445059"/>
            </a:xfrm>
          </p:grpSpPr>
          <p:pic>
            <p:nvPicPr>
              <p:cNvPr id="61" name="Picture 10" descr="Read Book Knowledge Study - Free image on Pixabay">
                <a:extLst>
                  <a:ext uri="{FF2B5EF4-FFF2-40B4-BE49-F238E27FC236}">
                    <a16:creationId xmlns:a16="http://schemas.microsoft.com/office/drawing/2014/main" id="{DE60A91F-90F6-4836-AC1E-98664E587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91" y="740476"/>
                <a:ext cx="2445059" cy="244505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448B71-5CEC-492A-A53C-6BE09335187C}"/>
                  </a:ext>
                </a:extLst>
              </p:cNvPr>
              <p:cNvSpPr txBox="1"/>
              <p:nvPr/>
            </p:nvSpPr>
            <p:spPr>
              <a:xfrm>
                <a:off x="1057479" y="2289805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bg1"/>
                    </a:solidFill>
                  </a:rPr>
                  <a:t>শব্দ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8441D6-0AAA-4472-BC03-1323F3F52F4D}"/>
                </a:ext>
              </a:extLst>
            </p:cNvPr>
            <p:cNvSpPr txBox="1"/>
            <p:nvPr/>
          </p:nvSpPr>
          <p:spPr>
            <a:xfrm>
              <a:off x="1586030" y="187313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bg1"/>
                  </a:solidFill>
                </a:rPr>
                <a:t>জব্দ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BCD7E3-F150-4A3D-8FFB-AE9D5EF027AE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421B32-0082-48F5-B6CE-E4C3C73D1064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2DC52050-5178-4E94-9B97-892BE30EA5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D959D4C-2069-4344-A848-D9B5479892F8}"/>
              </a:ext>
            </a:extLst>
          </p:cNvPr>
          <p:cNvSpPr/>
          <p:nvPr/>
        </p:nvSpPr>
        <p:spPr>
          <a:xfrm>
            <a:off x="1948269" y="5526813"/>
            <a:ext cx="2471233" cy="8330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n-IN" b="1" dirty="0">
              <a:solidFill>
                <a:schemeClr val="bg1"/>
              </a:solidFill>
            </a:endParaRP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“ক্ষ”, “ষ্ণ”</a:t>
            </a: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“ণ্ড”, “হ্ম”</a:t>
            </a:r>
          </a:p>
          <a:p>
            <a:pPr algn="ctr"/>
            <a:endParaRPr lang="bn-IN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007B2D-EA20-42B8-9761-81B40DBF263B}"/>
              </a:ext>
            </a:extLst>
          </p:cNvPr>
          <p:cNvSpPr/>
          <p:nvPr/>
        </p:nvSpPr>
        <p:spPr>
          <a:xfrm>
            <a:off x="134171" y="12556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</p:spTree>
    <p:extLst>
      <p:ext uri="{BB962C8B-B14F-4D97-AF65-F5344CB8AC3E}">
        <p14:creationId xmlns:p14="http://schemas.microsoft.com/office/powerpoint/2010/main" val="2342070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76603" y="22343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বাংলা</a:t>
            </a: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8628" y="3452184"/>
            <a:ext cx="2816783" cy="15432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Number Poem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35780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1-10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AF8D4B-BCE4-46E4-B791-4F5B8C55D457}"/>
              </a:ext>
            </a:extLst>
          </p:cNvPr>
          <p:cNvSpPr/>
          <p:nvPr/>
        </p:nvSpPr>
        <p:spPr>
          <a:xfrm>
            <a:off x="6034708" y="2781002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33651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11-20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C8CD5-DB65-49B9-B6F8-8D5A77DA5620}"/>
              </a:ext>
            </a:extLst>
          </p:cNvPr>
          <p:cNvSpPr/>
          <p:nvPr/>
        </p:nvSpPr>
        <p:spPr>
          <a:xfrm>
            <a:off x="6090042" y="378468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D27DF-9C18-4FCC-988E-01B8BC21534A}"/>
              </a:ext>
            </a:extLst>
          </p:cNvPr>
          <p:cNvSpPr/>
          <p:nvPr/>
        </p:nvSpPr>
        <p:spPr>
          <a:xfrm>
            <a:off x="7623787" y="3759493"/>
            <a:ext cx="1221634" cy="84757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382906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ছড়ায় সংখ্যা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১-১০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</a:rPr>
              <a:t>১১-২০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438A6461-414E-4628-89E7-9533FE871C84}"/>
              </a:ext>
            </a:extLst>
          </p:cNvPr>
          <p:cNvSpPr/>
          <p:nvPr/>
        </p:nvSpPr>
        <p:spPr>
          <a:xfrm>
            <a:off x="230692" y="3636181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সংখ্যা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8B178-BA8D-4831-A915-61C45715B76D}"/>
              </a:ext>
            </a:extLst>
          </p:cNvPr>
          <p:cNvSpPr/>
          <p:nvPr/>
        </p:nvSpPr>
        <p:spPr>
          <a:xfrm>
            <a:off x="7405798" y="378467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123A26-344E-4D50-A0CF-8A31DEC343A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324A73-977F-4FAA-ADFA-8950540ECF2C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EB7F28-3224-4B8D-9463-C2DB2179BF9F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35" name="Scroll: Horizontal 34">
              <a:extLst>
                <a:ext uri="{FF2B5EF4-FFF2-40B4-BE49-F238E27FC236}">
                  <a16:creationId xmlns:a16="http://schemas.microsoft.com/office/drawing/2014/main" id="{53615C51-5F2A-4AC8-9B82-825DF08A88D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36" name="Picture 35" descr="Bookworm Book Education - Free vector graphic on Pixabay">
              <a:extLst>
                <a:ext uri="{FF2B5EF4-FFF2-40B4-BE49-F238E27FC236}">
                  <a16:creationId xmlns:a16="http://schemas.microsoft.com/office/drawing/2014/main" id="{FAFE340C-88B1-43C6-BD22-D3C8B1F9D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3F707-F579-4BC4-BC28-B33301A36828}"/>
              </a:ext>
            </a:extLst>
          </p:cNvPr>
          <p:cNvSpPr/>
          <p:nvPr/>
        </p:nvSpPr>
        <p:spPr>
          <a:xfrm>
            <a:off x="6034708" y="292566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9C7DD2-E975-4DB3-A2BD-CADC65E36E1B}"/>
              </a:ext>
            </a:extLst>
          </p:cNvPr>
          <p:cNvSpPr/>
          <p:nvPr/>
        </p:nvSpPr>
        <p:spPr>
          <a:xfrm>
            <a:off x="6143579" y="398477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790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740391" y="205033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706124" y="2527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19866" y="230861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2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2DC4A-9DA8-4E75-B933-B6E4C7E356AE}"/>
              </a:ext>
            </a:extLst>
          </p:cNvPr>
          <p:cNvGrpSpPr/>
          <p:nvPr/>
        </p:nvGrpSpPr>
        <p:grpSpPr>
          <a:xfrm>
            <a:off x="4999096" y="1122260"/>
            <a:ext cx="2661776" cy="2810950"/>
            <a:chOff x="4418119" y="1087803"/>
            <a:chExt cx="2661776" cy="28109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201FC1-8B8A-420C-B2D8-3FA5E2F55F1E}"/>
                </a:ext>
              </a:extLst>
            </p:cNvPr>
            <p:cNvSpPr/>
            <p:nvPr/>
          </p:nvSpPr>
          <p:spPr>
            <a:xfrm>
              <a:off x="4443175" y="2044643"/>
              <a:ext cx="1336519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31- 40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F84B16-6F92-4193-8B18-BC6F4AC84D21}"/>
                </a:ext>
              </a:extLst>
            </p:cNvPr>
            <p:cNvGrpSpPr/>
            <p:nvPr/>
          </p:nvGrpSpPr>
          <p:grpSpPr>
            <a:xfrm>
              <a:off x="4418119" y="1087803"/>
              <a:ext cx="2661776" cy="2810950"/>
              <a:chOff x="4419230" y="1061780"/>
              <a:chExt cx="2661776" cy="281095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8433A4-533F-46DA-885B-1D03D7D6193C}"/>
                  </a:ext>
                </a:extLst>
              </p:cNvPr>
              <p:cNvSpPr/>
              <p:nvPr/>
            </p:nvSpPr>
            <p:spPr>
              <a:xfrm>
                <a:off x="4419230" y="1061780"/>
                <a:ext cx="1357802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21- 30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BAF8D4B-BCE4-46E4-B791-4F5B8C55D457}"/>
                  </a:ext>
                </a:extLst>
              </p:cNvPr>
              <p:cNvSpPr/>
              <p:nvPr/>
            </p:nvSpPr>
            <p:spPr>
              <a:xfrm>
                <a:off x="5906708" y="1061780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EEC8CD5-DB65-49B9-B6F8-8D5A77DA5620}"/>
                  </a:ext>
                </a:extLst>
              </p:cNvPr>
              <p:cNvSpPr/>
              <p:nvPr/>
            </p:nvSpPr>
            <p:spPr>
              <a:xfrm>
                <a:off x="5896230" y="204464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2735C20-85CC-4EF0-86E2-6D00358F8CF5}"/>
                  </a:ext>
                </a:extLst>
              </p:cNvPr>
              <p:cNvSpPr/>
              <p:nvPr/>
            </p:nvSpPr>
            <p:spPr>
              <a:xfrm>
                <a:off x="4443175" y="3025157"/>
                <a:ext cx="1336519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41- 50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D5EFF98-44F2-4285-8DD1-D5DEB712839C}"/>
                  </a:ext>
                </a:extLst>
              </p:cNvPr>
              <p:cNvSpPr/>
              <p:nvPr/>
            </p:nvSpPr>
            <p:spPr>
              <a:xfrm>
                <a:off x="5896230" y="300521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3832F0-1C68-449A-9E5A-EF7792999BE6}"/>
              </a:ext>
            </a:extLst>
          </p:cNvPr>
          <p:cNvSpPr/>
          <p:nvPr/>
        </p:nvSpPr>
        <p:spPr>
          <a:xfrm>
            <a:off x="4281402" y="5110635"/>
            <a:ext cx="4431286" cy="847573"/>
          </a:xfrm>
          <a:prstGeom prst="roundRect">
            <a:avLst/>
          </a:prstGeom>
          <a:solidFill>
            <a:srgbClr val="FFDB69"/>
          </a:solidFill>
          <a:ln>
            <a:solidFill>
              <a:srgbClr val="FFDB69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Time and Date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0FBC43-66E3-43B2-AF28-59C8C8C679E4}"/>
              </a:ext>
            </a:extLst>
          </p:cNvPr>
          <p:cNvSpPr/>
          <p:nvPr/>
        </p:nvSpPr>
        <p:spPr>
          <a:xfrm>
            <a:off x="4281402" y="4098136"/>
            <a:ext cx="4431286" cy="847573"/>
          </a:xfrm>
          <a:prstGeom prst="roundRect">
            <a:avLst/>
          </a:prstGeom>
          <a:solidFill>
            <a:srgbClr val="FFDB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things</a:t>
            </a:r>
          </a:p>
        </p:txBody>
      </p:sp>
    </p:spTree>
    <p:extLst>
      <p:ext uri="{BB962C8B-B14F-4D97-AF65-F5344CB8AC3E}">
        <p14:creationId xmlns:p14="http://schemas.microsoft.com/office/powerpoint/2010/main" val="751187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448392" y="2066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৪৫৬২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437048" y="25975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37048" y="22960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৫৪০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929808"/>
            <a:chOff x="9635881" y="-7369"/>
            <a:chExt cx="2556119" cy="1929808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35814" y="930659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84B16-6F92-4193-8B18-BC6F4AC84D21}"/>
              </a:ext>
            </a:extLst>
          </p:cNvPr>
          <p:cNvGrpSpPr/>
          <p:nvPr/>
        </p:nvGrpSpPr>
        <p:grpSpPr>
          <a:xfrm>
            <a:off x="4763393" y="2173810"/>
            <a:ext cx="3149970" cy="847573"/>
            <a:chOff x="3931036" y="1061780"/>
            <a:chExt cx="3149970" cy="8475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8433A4-533F-46DA-885B-1D03D7D6193C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51-100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AF8D4B-BCE4-46E4-B791-4F5B8C55D457}"/>
                </a:ext>
              </a:extLst>
            </p:cNvPr>
            <p:cNvSpPr/>
            <p:nvPr/>
          </p:nvSpPr>
          <p:spPr>
            <a:xfrm>
              <a:off x="5906708" y="1061780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49FE1-D6DB-4D05-8FA7-7DF4AB059D72}"/>
              </a:ext>
            </a:extLst>
          </p:cNvPr>
          <p:cNvGrpSpPr/>
          <p:nvPr/>
        </p:nvGrpSpPr>
        <p:grpSpPr>
          <a:xfrm>
            <a:off x="4600624" y="3390900"/>
            <a:ext cx="3729574" cy="847573"/>
            <a:chOff x="3931036" y="1061780"/>
            <a:chExt cx="2846162" cy="8475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BC8BD93-3254-4CBF-BD4B-DDC9A0C400D9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Big Numbers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22759C5-68C0-4640-A61D-E6B6D7C08B0C}"/>
                </a:ext>
              </a:extLst>
            </p:cNvPr>
            <p:cNvSpPr/>
            <p:nvPr/>
          </p:nvSpPr>
          <p:spPr>
            <a:xfrm>
              <a:off x="5881052" y="1061780"/>
              <a:ext cx="896146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08F95D-69FF-41F2-A27C-AEF3530F8FF3}"/>
              </a:ext>
            </a:extLst>
          </p:cNvPr>
          <p:cNvGrpSpPr/>
          <p:nvPr/>
        </p:nvGrpSpPr>
        <p:grpSpPr>
          <a:xfrm>
            <a:off x="4207751" y="4573735"/>
            <a:ext cx="4425488" cy="857289"/>
            <a:chOff x="3489341" y="1074090"/>
            <a:chExt cx="4425488" cy="85728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59E46A-5C54-484A-965A-A9DCE1D26E94}"/>
                </a:ext>
              </a:extLst>
            </p:cNvPr>
            <p:cNvSpPr/>
            <p:nvPr/>
          </p:nvSpPr>
          <p:spPr>
            <a:xfrm>
              <a:off x="3489341" y="1074090"/>
              <a:ext cx="3149970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Numbers in words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B989C50-ECEA-47E9-ADA8-DBB1C2F69034}"/>
                </a:ext>
              </a:extLst>
            </p:cNvPr>
            <p:cNvSpPr/>
            <p:nvPr/>
          </p:nvSpPr>
          <p:spPr>
            <a:xfrm>
              <a:off x="6740531" y="1083806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21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C948A6-D612-4647-ADF4-E65AB37D07BE}"/>
              </a:ext>
            </a:extLst>
          </p:cNvPr>
          <p:cNvGrpSpPr/>
          <p:nvPr/>
        </p:nvGrpSpPr>
        <p:grpSpPr>
          <a:xfrm>
            <a:off x="2997509" y="152793"/>
            <a:ext cx="9861466" cy="6007370"/>
            <a:chOff x="2626479" y="239663"/>
            <a:chExt cx="9861466" cy="6007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26B941-1B93-4861-97D6-35C655061FFD}"/>
                </a:ext>
              </a:extLst>
            </p:cNvPr>
            <p:cNvGrpSpPr/>
            <p:nvPr/>
          </p:nvGrpSpPr>
          <p:grpSpPr>
            <a:xfrm>
              <a:off x="2626479" y="712749"/>
              <a:ext cx="9861466" cy="5534284"/>
              <a:chOff x="2663845" y="652074"/>
              <a:chExt cx="9861466" cy="553428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FFEA388-7C53-4708-BFD1-ADA7EC8EE9C1}"/>
                  </a:ext>
                </a:extLst>
              </p:cNvPr>
              <p:cNvGrpSpPr/>
              <p:nvPr/>
            </p:nvGrpSpPr>
            <p:grpSpPr>
              <a:xfrm>
                <a:off x="5253134" y="852012"/>
                <a:ext cx="4228477" cy="5114026"/>
                <a:chOff x="5325864" y="533393"/>
                <a:chExt cx="4228477" cy="5114026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F5AA6B91-F8B9-4A4B-BA09-8AA6A80DFD3E}"/>
                    </a:ext>
                  </a:extLst>
                </p:cNvPr>
                <p:cNvSpPr/>
                <p:nvPr/>
              </p:nvSpPr>
              <p:spPr>
                <a:xfrm>
                  <a:off x="5424549" y="1832033"/>
                  <a:ext cx="3006452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Nature</a:t>
                  </a: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36497701-5FF4-4328-88DD-A3C8F0062F6A}"/>
                    </a:ext>
                  </a:extLst>
                </p:cNvPr>
                <p:cNvSpPr/>
                <p:nvPr/>
              </p:nvSpPr>
              <p:spPr>
                <a:xfrm>
                  <a:off x="6459900" y="2456945"/>
                  <a:ext cx="3073178" cy="57944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Days of the week</a:t>
                  </a:r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8EC726B4-FE70-48F0-BB87-67B71C5CA4EA}"/>
                    </a:ext>
                  </a:extLst>
                </p:cNvPr>
                <p:cNvSpPr/>
                <p:nvPr/>
              </p:nvSpPr>
              <p:spPr>
                <a:xfrm>
                  <a:off x="8485531" y="53339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D0FE6A8D-31E6-4629-AF50-6F3F073F93E2}"/>
                    </a:ext>
                  </a:extLst>
                </p:cNvPr>
                <p:cNvSpPr/>
                <p:nvPr/>
              </p:nvSpPr>
              <p:spPr>
                <a:xfrm>
                  <a:off x="5419887" y="3133641"/>
                  <a:ext cx="3088640" cy="53485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Color and Shape</a:t>
                  </a: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D77EC75-9EA2-485E-8A3A-04BF0D160C91}"/>
                    </a:ext>
                  </a:extLst>
                </p:cNvPr>
                <p:cNvSpPr/>
                <p:nvPr/>
              </p:nvSpPr>
              <p:spPr>
                <a:xfrm>
                  <a:off x="5419887" y="4435769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Family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BB5F802-AA71-4335-9B00-4346AF438C7C}"/>
                    </a:ext>
                  </a:extLst>
                </p:cNvPr>
                <p:cNvSpPr/>
                <p:nvPr/>
              </p:nvSpPr>
              <p:spPr>
                <a:xfrm>
                  <a:off x="5325864" y="567110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Things in </a:t>
                  </a:r>
                  <a:r>
                    <a:rPr lang="en-US" sz="2400" b="1" dirty="0" err="1">
                      <a:solidFill>
                        <a:schemeClr val="bg1"/>
                      </a:solidFill>
                    </a:rPr>
                    <a:t>commom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66E6E95-5F97-4F40-8448-15F2092542A4}"/>
                    </a:ext>
                  </a:extLst>
                </p:cNvPr>
                <p:cNvSpPr/>
                <p:nvPr/>
              </p:nvSpPr>
              <p:spPr>
                <a:xfrm>
                  <a:off x="6411271" y="3788154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Food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1AC77B01-98D6-4C6B-B4D7-AAC7F70F1BCF}"/>
                    </a:ext>
                  </a:extLst>
                </p:cNvPr>
                <p:cNvSpPr/>
                <p:nvPr/>
              </p:nvSpPr>
              <p:spPr>
                <a:xfrm>
                  <a:off x="6455762" y="5107436"/>
                  <a:ext cx="2969995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Body parts</a:t>
                  </a: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3A02EA7B-3921-4662-ADE7-75D9A871E97C}"/>
                    </a:ext>
                  </a:extLst>
                </p:cNvPr>
                <p:cNvSpPr/>
                <p:nvPr/>
              </p:nvSpPr>
              <p:spPr>
                <a:xfrm>
                  <a:off x="5413492" y="510231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2909CE66-9DAD-4BD2-938D-4C93E0E4C1B0}"/>
                    </a:ext>
                  </a:extLst>
                </p:cNvPr>
                <p:cNvSpPr/>
                <p:nvPr/>
              </p:nvSpPr>
              <p:spPr>
                <a:xfrm>
                  <a:off x="8508527" y="4442667"/>
                  <a:ext cx="970715" cy="545106"/>
                </a:xfrm>
                <a:prstGeom prst="roundRect">
                  <a:avLst>
                    <a:gd name="adj" fmla="val 20090"/>
                  </a:avLst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B0887CA6-8387-4913-A0D0-2B51116A7C6D}"/>
                    </a:ext>
                  </a:extLst>
                </p:cNvPr>
                <p:cNvSpPr/>
                <p:nvPr/>
              </p:nvSpPr>
              <p:spPr>
                <a:xfrm>
                  <a:off x="5439980" y="377637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43815258-1FA8-4AAB-A482-EA89B0F69693}"/>
                    </a:ext>
                  </a:extLst>
                </p:cNvPr>
                <p:cNvSpPr/>
                <p:nvPr/>
              </p:nvSpPr>
              <p:spPr>
                <a:xfrm>
                  <a:off x="8548436" y="3134331"/>
                  <a:ext cx="100590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C8F1F2F1-47AF-475C-BF6C-2800F72395EF}"/>
                    </a:ext>
                  </a:extLst>
                </p:cNvPr>
                <p:cNvSpPr/>
                <p:nvPr/>
              </p:nvSpPr>
              <p:spPr>
                <a:xfrm>
                  <a:off x="5406828" y="2478125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7A57200A-5546-46D5-85A2-F75230E76F6C}"/>
                    </a:ext>
                  </a:extLst>
                </p:cNvPr>
                <p:cNvSpPr/>
                <p:nvPr/>
              </p:nvSpPr>
              <p:spPr>
                <a:xfrm>
                  <a:off x="8492178" y="181528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51A00D35-7B40-413F-8E86-9364887B7E68}"/>
                    </a:ext>
                  </a:extLst>
                </p:cNvPr>
                <p:cNvSpPr/>
                <p:nvPr/>
              </p:nvSpPr>
              <p:spPr>
                <a:xfrm>
                  <a:off x="5363568" y="1159862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D46615-777F-46FA-A8E8-C872C2081116}"/>
                  </a:ext>
                </a:extLst>
              </p:cNvPr>
              <p:cNvGrpSpPr/>
              <p:nvPr/>
            </p:nvGrpSpPr>
            <p:grpSpPr>
              <a:xfrm>
                <a:off x="2663845" y="652074"/>
                <a:ext cx="9861466" cy="5534284"/>
                <a:chOff x="2712555" y="565347"/>
                <a:chExt cx="9861466" cy="553428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8F09FE87-3223-4760-BDF0-041578C60516}"/>
                    </a:ext>
                  </a:extLst>
                </p:cNvPr>
                <p:cNvGrpSpPr/>
                <p:nvPr/>
              </p:nvGrpSpPr>
              <p:grpSpPr>
                <a:xfrm>
                  <a:off x="4460020" y="565347"/>
                  <a:ext cx="8114001" cy="2975906"/>
                  <a:chOff x="4058244" y="5134842"/>
                  <a:chExt cx="16360620" cy="8164922"/>
                </a:xfrm>
              </p:grpSpPr>
              <p:pic>
                <p:nvPicPr>
                  <p:cNvPr id="107" name="Picture 4" descr="1,000+ Best Free Clip Art Images, Flower, Borders &amp; More - Pixabay">
                    <a:extLst>
                      <a:ext uri="{FF2B5EF4-FFF2-40B4-BE49-F238E27FC236}">
                        <a16:creationId xmlns:a16="http://schemas.microsoft.com/office/drawing/2014/main" id="{FE53567B-3D3A-44CD-95C0-94C552D8A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92" t="104" r="92" b="31054"/>
                  <a:stretch/>
                </p:blipFill>
                <p:spPr bwMode="auto">
                  <a:xfrm>
                    <a:off x="14199065" y="9545252"/>
                    <a:ext cx="3332783" cy="37545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4297924E-5C29-450A-BD83-704837B4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640106" y="11970645"/>
                    <a:ext cx="5778758" cy="6208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সপ্তাহে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সাত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rPr>
                      <a:t>দিন</a:t>
                    </a:r>
                    <a:endParaRPr lang="en-US" sz="1200" dirty="0">
                      <a:solidFill>
                        <a:schemeClr val="bg1"/>
                      </a:solidFill>
                      <a:latin typeface="+mj-lt"/>
                      <a:cs typeface="Ekushey Godhuli" panose="03080603080002020207" pitchFamily="66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6F6EAFF-9FB1-44BE-B7AA-E546225E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244" y="5134842"/>
                    <a:ext cx="1847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3600" b="1" dirty="0">
                      <a:solidFill>
                        <a:srgbClr val="339933"/>
                      </a:solidFill>
                    </a:endParaRPr>
                  </a:p>
                </p:txBody>
              </p:sp>
            </p:grpSp>
            <p:grpSp>
              <p:nvGrpSpPr>
                <p:cNvPr id="2070" name="Group 2069">
                  <a:extLst>
                    <a:ext uri="{FF2B5EF4-FFF2-40B4-BE49-F238E27FC236}">
                      <a16:creationId xmlns:a16="http://schemas.microsoft.com/office/drawing/2014/main" id="{7466093A-1FFF-4B6B-9944-1D83E1BECFD0}"/>
                    </a:ext>
                  </a:extLst>
                </p:cNvPr>
                <p:cNvGrpSpPr/>
                <p:nvPr/>
              </p:nvGrpSpPr>
              <p:grpSpPr>
                <a:xfrm>
                  <a:off x="2712555" y="1737754"/>
                  <a:ext cx="7824528" cy="4361877"/>
                  <a:chOff x="2135298" y="1101030"/>
                  <a:chExt cx="7824528" cy="4361877"/>
                </a:xfrm>
              </p:grpSpPr>
              <p:pic>
                <p:nvPicPr>
                  <p:cNvPr id="1028" name="Picture 4" descr="Pencil Colors Colored - Free vector graphic on Pixabay">
                    <a:extLst>
                      <a:ext uri="{FF2B5EF4-FFF2-40B4-BE49-F238E27FC236}">
                        <a16:creationId xmlns:a16="http://schemas.microsoft.com/office/drawing/2014/main" id="{9EE38584-60AB-4674-BF0B-BD44232E84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59456" y="2174065"/>
                    <a:ext cx="1377160" cy="7662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97CB9D96-4CD8-4819-81B5-D90A42692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85335" y="1101030"/>
                    <a:ext cx="787480" cy="9219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Stick Figure Family Vector Clip Art | Free SVG">
                    <a:extLst>
                      <a:ext uri="{FF2B5EF4-FFF2-40B4-BE49-F238E27FC236}">
                        <a16:creationId xmlns:a16="http://schemas.microsoft.com/office/drawing/2014/main" id="{2AD74AA8-967D-4157-A060-E3501B1F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35298" y="3215603"/>
                    <a:ext cx="2595350" cy="12660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 descr="Public Domain Clip Art Image | Fast Food, Lunch-Dinner, Chicken Burger |  ID: 13529345425953 | PublicDomainFiles.com">
                    <a:extLst>
                      <a:ext uri="{FF2B5EF4-FFF2-40B4-BE49-F238E27FC236}">
                        <a16:creationId xmlns:a16="http://schemas.microsoft.com/office/drawing/2014/main" id="{D2652DFF-56F4-44F8-9D15-8EBDF248C0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2073" y="3021216"/>
                    <a:ext cx="794137" cy="6886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 descr="X-ray,anatomy,bone,medical,skeleton - free image from needpix.com">
                    <a:extLst>
                      <a:ext uri="{FF2B5EF4-FFF2-40B4-BE49-F238E27FC236}">
                        <a16:creationId xmlns:a16="http://schemas.microsoft.com/office/drawing/2014/main" id="{BF42007F-0454-42E9-BA80-ED966654D3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8404" y="3826569"/>
                    <a:ext cx="1131422" cy="16363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925413-234F-43DD-BA86-FDC8EE770B79}"/>
                  </a:ext>
                </a:extLst>
              </p:cNvPr>
              <p:cNvSpPr/>
              <p:nvPr/>
            </p:nvSpPr>
            <p:spPr>
              <a:xfrm>
                <a:off x="6311477" y="1489687"/>
                <a:ext cx="3081993" cy="53471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Opposites</a:t>
                </a:r>
              </a:p>
            </p:txBody>
          </p:sp>
        </p:grpSp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569" y="239663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095" y="1027454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45781-916F-4A27-BE5B-538ABDE50994}"/>
              </a:ext>
            </a:extLst>
          </p:cNvPr>
          <p:cNvSpPr/>
          <p:nvPr/>
        </p:nvSpPr>
        <p:spPr>
          <a:xfrm>
            <a:off x="5671838" y="5979676"/>
            <a:ext cx="3081993" cy="534713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8803569" y="6004297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34" y="5312468"/>
            <a:ext cx="1133592" cy="11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4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950894" y="152793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1D8DEE-8CD1-4054-97A3-3493AD0D6709}"/>
              </a:ext>
            </a:extLst>
          </p:cNvPr>
          <p:cNvGrpSpPr/>
          <p:nvPr/>
        </p:nvGrpSpPr>
        <p:grpSpPr>
          <a:xfrm>
            <a:off x="2761840" y="343611"/>
            <a:ext cx="9570006" cy="6007370"/>
            <a:chOff x="3288969" y="152793"/>
            <a:chExt cx="9570006" cy="60073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C948A6-D612-4647-ADF4-E65AB37D07BE}"/>
                </a:ext>
              </a:extLst>
            </p:cNvPr>
            <p:cNvGrpSpPr/>
            <p:nvPr/>
          </p:nvGrpSpPr>
          <p:grpSpPr>
            <a:xfrm>
              <a:off x="3288969" y="152793"/>
              <a:ext cx="9570006" cy="6007370"/>
              <a:chOff x="2917939" y="239663"/>
              <a:chExt cx="9570006" cy="600737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426B941-1B93-4861-97D6-35C655061FFD}"/>
                  </a:ext>
                </a:extLst>
              </p:cNvPr>
              <p:cNvGrpSpPr/>
              <p:nvPr/>
            </p:nvGrpSpPr>
            <p:grpSpPr>
              <a:xfrm>
                <a:off x="2917939" y="712749"/>
                <a:ext cx="9570006" cy="5534284"/>
                <a:chOff x="2955305" y="652074"/>
                <a:chExt cx="9570006" cy="553428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FFEA388-7C53-4708-BFD1-ADA7EC8EE9C1}"/>
                    </a:ext>
                  </a:extLst>
                </p:cNvPr>
                <p:cNvGrpSpPr/>
                <p:nvPr/>
              </p:nvGrpSpPr>
              <p:grpSpPr>
                <a:xfrm>
                  <a:off x="5253134" y="852012"/>
                  <a:ext cx="4207214" cy="5084522"/>
                  <a:chOff x="5325864" y="533393"/>
                  <a:chExt cx="4207214" cy="5084522"/>
                </a:xfrm>
              </p:grpSpPr>
              <p:sp>
                <p:nvSpPr>
                  <p:cNvPr id="75" name="Rectangle: Rounded Corners 74">
                    <a:extLst>
                      <a:ext uri="{FF2B5EF4-FFF2-40B4-BE49-F238E27FC236}">
                        <a16:creationId xmlns:a16="http://schemas.microsoft.com/office/drawing/2014/main" id="{F5AA6B91-F8B9-4A4B-BA09-8AA6A80DFD3E}"/>
                      </a:ext>
                    </a:extLst>
                  </p:cNvPr>
                  <p:cNvSpPr/>
                  <p:nvPr/>
                </p:nvSpPr>
                <p:spPr>
                  <a:xfrm>
                    <a:off x="5424549" y="1832033"/>
                    <a:ext cx="3006452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প্রকৃতি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36497701-5FF4-4328-88DD-A3C8F0062F6A}"/>
                      </a:ext>
                    </a:extLst>
                  </p:cNvPr>
                  <p:cNvSpPr/>
                  <p:nvPr/>
                </p:nvSpPr>
                <p:spPr>
                  <a:xfrm>
                    <a:off x="6459900" y="2456945"/>
                    <a:ext cx="3073178" cy="57944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সপ্তা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হে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সাত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দিন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8EC726B4-FE70-48F0-BB87-67B71C5CA4EA}"/>
                      </a:ext>
                    </a:extLst>
                  </p:cNvPr>
                  <p:cNvSpPr/>
                  <p:nvPr/>
                </p:nvSpPr>
                <p:spPr>
                  <a:xfrm>
                    <a:off x="8485531" y="533393"/>
                    <a:ext cx="970715" cy="545106"/>
                  </a:xfrm>
                  <a:prstGeom prst="roundRect">
                    <a:avLst/>
                  </a:prstGeom>
                  <a:solidFill>
                    <a:srgbClr val="E98B69"/>
                  </a:solidFill>
                  <a:ln>
                    <a:noFill/>
                  </a:ln>
                  <a:effectLst/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rgbClr val="94321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b="1" dirty="0"/>
                      <a:t> </a:t>
                    </a:r>
                    <a:r>
                      <a:rPr lang="bn-IN" sz="2400" b="1" dirty="0"/>
                      <a:t>প্রশ্ন</a:t>
                    </a:r>
                    <a:endParaRPr lang="en-US" sz="2400" b="1" dirty="0"/>
                  </a:p>
                </p:txBody>
              </p:sp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D0FE6A8D-31E6-4629-AF50-6F3F073F93E2}"/>
                      </a:ext>
                    </a:extLst>
                  </p:cNvPr>
                  <p:cNvSpPr/>
                  <p:nvPr/>
                </p:nvSpPr>
                <p:spPr>
                  <a:xfrm>
                    <a:off x="5419887" y="3133641"/>
                    <a:ext cx="3088640" cy="53485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রঙ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ও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আকার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BD77EC75-9EA2-485E-8A3A-04BF0D160C91}"/>
                      </a:ext>
                    </a:extLst>
                  </p:cNvPr>
                  <p:cNvSpPr/>
                  <p:nvPr/>
                </p:nvSpPr>
                <p:spPr>
                  <a:xfrm>
                    <a:off x="5363568" y="4469654"/>
                    <a:ext cx="3081993" cy="534713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পরিবার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FBB5F802-AA71-4335-9B00-4346AF438C7C}"/>
                      </a:ext>
                    </a:extLst>
                  </p:cNvPr>
                  <p:cNvSpPr/>
                  <p:nvPr/>
                </p:nvSpPr>
                <p:spPr>
                  <a:xfrm>
                    <a:off x="5325864" y="567110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আশেপাশে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দেখো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E66E6E95-5F97-4F40-8448-15F2092542A4}"/>
                      </a:ext>
                    </a:extLst>
                  </p:cNvPr>
                  <p:cNvSpPr/>
                  <p:nvPr/>
                </p:nvSpPr>
                <p:spPr>
                  <a:xfrm>
                    <a:off x="6411271" y="3788154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খাবার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Rectangle: Rounded Corners 77">
                    <a:extLst>
                      <a:ext uri="{FF2B5EF4-FFF2-40B4-BE49-F238E27FC236}">
                        <a16:creationId xmlns:a16="http://schemas.microsoft.com/office/drawing/2014/main" id="{1AC77B01-98D6-4C6B-B4D7-AAC7F70F1BCF}"/>
                      </a:ext>
                    </a:extLst>
                  </p:cNvPr>
                  <p:cNvSpPr/>
                  <p:nvPr/>
                </p:nvSpPr>
                <p:spPr>
                  <a:xfrm>
                    <a:off x="6455762" y="5107436"/>
                    <a:ext cx="2969995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নিজের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শরীর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চেনো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DD46615-777F-46FA-A8E8-C872C2081116}"/>
                    </a:ext>
                  </a:extLst>
                </p:cNvPr>
                <p:cNvGrpSpPr/>
                <p:nvPr/>
              </p:nvGrpSpPr>
              <p:grpSpPr>
                <a:xfrm>
                  <a:off x="2955305" y="652074"/>
                  <a:ext cx="9570006" cy="5534284"/>
                  <a:chOff x="3004015" y="565347"/>
                  <a:chExt cx="9570006" cy="5534284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8F09FE87-3223-4760-BDF0-041578C60516}"/>
                      </a:ext>
                    </a:extLst>
                  </p:cNvPr>
                  <p:cNvGrpSpPr/>
                  <p:nvPr/>
                </p:nvGrpSpPr>
                <p:grpSpPr>
                  <a:xfrm>
                    <a:off x="4460020" y="565347"/>
                    <a:ext cx="8114001" cy="2975906"/>
                    <a:chOff x="4058244" y="5134842"/>
                    <a:chExt cx="16360620" cy="8164922"/>
                  </a:xfrm>
                </p:grpSpPr>
                <p:pic>
                  <p:nvPicPr>
                    <p:cNvPr id="107" name="Picture 4" descr="1,000+ Best Free Clip Art Images, Flower, Borders &amp; More - Pixabay">
                      <a:extLst>
                        <a:ext uri="{FF2B5EF4-FFF2-40B4-BE49-F238E27FC236}">
                          <a16:creationId xmlns:a16="http://schemas.microsoft.com/office/drawing/2014/main" id="{FE53567B-3D3A-44CD-95C0-94C552D8AD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92" t="104" r="92" b="31054"/>
                    <a:stretch/>
                  </p:blipFill>
                  <p:spPr bwMode="auto">
                    <a:xfrm>
                      <a:off x="14199065" y="9545252"/>
                      <a:ext cx="3332783" cy="3754512"/>
                    </a:xfrm>
                    <a:prstGeom prst="ellipse">
                      <a:avLst/>
                    </a:prstGeom>
                    <a:ln>
                      <a:noFill/>
                    </a:ln>
                    <a:effectLst>
                      <a:softEdge rad="112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97924E-5C29-450A-BD83-704837B436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40106" y="11970645"/>
                      <a:ext cx="5778758" cy="6208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সপ্তাহে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সাত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j-lt"/>
                          <a:cs typeface="Ekushey Godhuli" panose="03080603080002020207" pitchFamily="66"/>
                        </a:rPr>
                        <a:t>দিন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96F6EAFF-9FB1-44BE-B7AA-E546225E92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58244" y="5134842"/>
                      <a:ext cx="1847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sz="3600" b="1" dirty="0">
                        <a:solidFill>
                          <a:srgbClr val="339933"/>
                        </a:solidFill>
                      </a:endParaRPr>
                    </a:p>
                  </p:txBody>
                </p:sp>
              </p:grpSp>
              <p:grpSp>
                <p:nvGrpSpPr>
                  <p:cNvPr id="2070" name="Group 2069">
                    <a:extLst>
                      <a:ext uri="{FF2B5EF4-FFF2-40B4-BE49-F238E27FC236}">
                        <a16:creationId xmlns:a16="http://schemas.microsoft.com/office/drawing/2014/main" id="{7466093A-1FFF-4B6B-9944-1D83E1BECFD0}"/>
                      </a:ext>
                    </a:extLst>
                  </p:cNvPr>
                  <p:cNvGrpSpPr/>
                  <p:nvPr/>
                </p:nvGrpSpPr>
                <p:grpSpPr>
                  <a:xfrm>
                    <a:off x="3004015" y="1737754"/>
                    <a:ext cx="7533068" cy="4361877"/>
                    <a:chOff x="2426758" y="1101030"/>
                    <a:chExt cx="7533068" cy="4361877"/>
                  </a:xfrm>
                </p:grpSpPr>
                <p:pic>
                  <p:nvPicPr>
                    <p:cNvPr id="1028" name="Picture 4" descr="Pencil Colors Colored - Free vector graphic on Pixabay">
                      <a:extLst>
                        <a:ext uri="{FF2B5EF4-FFF2-40B4-BE49-F238E27FC236}">
                          <a16:creationId xmlns:a16="http://schemas.microsoft.com/office/drawing/2014/main" id="{9EE38584-60AB-4674-BF0B-BD44232E84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59456" y="2174065"/>
                      <a:ext cx="1377160" cy="76621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0" name="Picture 16">
                      <a:extLst>
                        <a:ext uri="{FF2B5EF4-FFF2-40B4-BE49-F238E27FC236}">
                          <a16:creationId xmlns:a16="http://schemas.microsoft.com/office/drawing/2014/main" id="{97CB9D96-4CD8-4819-81B5-D90A42692C6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85335" y="1101030"/>
                      <a:ext cx="787480" cy="9219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2" name="Picture 8" descr="Stick Figure Family Vector Clip Art | Free SVG">
                      <a:extLst>
                        <a:ext uri="{FF2B5EF4-FFF2-40B4-BE49-F238E27FC236}">
                          <a16:creationId xmlns:a16="http://schemas.microsoft.com/office/drawing/2014/main" id="{2AD74AA8-967D-4157-A060-E3501B1F56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26758" y="3397065"/>
                      <a:ext cx="2595350" cy="12660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 descr="Public Domain Clip Art Image | Fast Food, Lunch-Dinner, Chicken Burger |  ID: 13529345425953 | PublicDomainFiles.com">
                      <a:extLst>
                        <a:ext uri="{FF2B5EF4-FFF2-40B4-BE49-F238E27FC236}">
                          <a16:creationId xmlns:a16="http://schemas.microsoft.com/office/drawing/2014/main" id="{D2652DFF-56F4-44F8-9D15-8EBDF248C02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912073" y="3021216"/>
                      <a:ext cx="794137" cy="6886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0" name="Picture 6" descr="X-ray,anatomy,bone,medical,skeleton - free image from needpix.com">
                      <a:extLst>
                        <a:ext uri="{FF2B5EF4-FFF2-40B4-BE49-F238E27FC236}">
                          <a16:creationId xmlns:a16="http://schemas.microsoft.com/office/drawing/2014/main" id="{BF42007F-0454-42E9-BA80-ED966654D3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28404" y="3826569"/>
                      <a:ext cx="1131422" cy="163633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F0925413-234F-43DD-BA86-FDC8EE770B79}"/>
                    </a:ext>
                  </a:extLst>
                </p:cNvPr>
                <p:cNvSpPr/>
                <p:nvPr/>
              </p:nvSpPr>
              <p:spPr>
                <a:xfrm>
                  <a:off x="6311477" y="1489687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err="1">
                      <a:solidFill>
                        <a:schemeClr val="bg1"/>
                      </a:solidFill>
                    </a:rPr>
                    <a:t>বিপরীত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" name="Picture 4" descr="House Clip Art - Free vector graphic on Pixabay">
                <a:extLst>
                  <a:ext uri="{FF2B5EF4-FFF2-40B4-BE49-F238E27FC236}">
                    <a16:creationId xmlns:a16="http://schemas.microsoft.com/office/drawing/2014/main" id="{CBFD038D-6EF5-4D71-9CDB-565C99F576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8569" y="239663"/>
                <a:ext cx="942667" cy="1220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ar Vehicle Automobile One - Free vector graphic on Pixabay">
                <a:extLst>
                  <a:ext uri="{FF2B5EF4-FFF2-40B4-BE49-F238E27FC236}">
                    <a16:creationId xmlns:a16="http://schemas.microsoft.com/office/drawing/2014/main" id="{75C21C46-77E1-4A76-A716-44E35B83C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095" y="1027454"/>
                <a:ext cx="942667" cy="472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E49875-8384-48D7-9251-3174BA6697B9}"/>
                </a:ext>
              </a:extLst>
            </p:cNvPr>
            <p:cNvSpPr/>
            <p:nvPr/>
          </p:nvSpPr>
          <p:spPr>
            <a:xfrm>
              <a:off x="5745981" y="2772715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D3F8D-D0BC-4247-9731-1D9599E890BE}"/>
              </a:ext>
            </a:extLst>
          </p:cNvPr>
          <p:cNvGrpSpPr/>
          <p:nvPr/>
        </p:nvGrpSpPr>
        <p:grpSpPr>
          <a:xfrm>
            <a:off x="-46255" y="513126"/>
            <a:ext cx="9312241" cy="6168963"/>
            <a:chOff x="427935" y="366822"/>
            <a:chExt cx="9312241" cy="616896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5706F3-663C-4DA3-8B76-61C1953AA22B}"/>
                </a:ext>
              </a:extLst>
            </p:cNvPr>
            <p:cNvGrpSpPr/>
            <p:nvPr/>
          </p:nvGrpSpPr>
          <p:grpSpPr>
            <a:xfrm>
              <a:off x="427935" y="366822"/>
              <a:ext cx="3446729" cy="3863350"/>
              <a:chOff x="8535902" y="2914912"/>
              <a:chExt cx="3092758" cy="2951368"/>
            </a:xfrm>
          </p:grpSpPr>
          <p:sp>
            <p:nvSpPr>
              <p:cNvPr id="69" name="Scroll: Horizontal 68">
                <a:extLst>
                  <a:ext uri="{FF2B5EF4-FFF2-40B4-BE49-F238E27FC236}">
                    <a16:creationId xmlns:a16="http://schemas.microsoft.com/office/drawing/2014/main" id="{23B1D207-0297-4476-8F6A-EEA25EEDEB94}"/>
                  </a:ext>
                </a:extLst>
              </p:cNvPr>
              <p:cNvSpPr/>
              <p:nvPr/>
            </p:nvSpPr>
            <p:spPr>
              <a:xfrm>
                <a:off x="8727780" y="3507776"/>
                <a:ext cx="2900880" cy="1496660"/>
              </a:xfrm>
              <a:prstGeom prst="horizontalScroll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Kalpurush" panose="02000600000000000000" pitchFamily="2" charset="0"/>
                    <a:cs typeface="Kalpurush" panose="02000600000000000000" pitchFamily="2" charset="0"/>
                  </a:rPr>
                  <a:t>           </a:t>
                </a:r>
                <a:r>
                  <a:rPr lang="en-US" sz="4000" b="1" dirty="0" err="1">
                    <a:solidFill>
                      <a:schemeClr val="bg1"/>
                    </a:solidFill>
                    <a:latin typeface="Kalpurush" panose="02000600000000000000" pitchFamily="2" charset="0"/>
                    <a:cs typeface="Kalpurush" panose="02000600000000000000" pitchFamily="2" charset="0"/>
                  </a:rPr>
                  <a:t>শব্দভান্ডার</a:t>
                </a:r>
                <a:endParaRPr lang="en-US" sz="40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endParaRPr>
              </a:p>
            </p:txBody>
          </p:sp>
          <p:pic>
            <p:nvPicPr>
              <p:cNvPr id="71" name="Picture 18" descr="Public Domain Clip Art Image | Illustration of a rainbow | ID:  13488732016154 | PublicDomainFiles.com">
                <a:extLst>
                  <a:ext uri="{FF2B5EF4-FFF2-40B4-BE49-F238E27FC236}">
                    <a16:creationId xmlns:a16="http://schemas.microsoft.com/office/drawing/2014/main" id="{1E8AC83B-C934-47CF-A373-4BBD5F16B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8508" y="2914912"/>
                <a:ext cx="2559143" cy="1210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Farm Piggy Field - Free vector graphic on Pixabay">
                <a:extLst>
                  <a:ext uri="{FF2B5EF4-FFF2-40B4-BE49-F238E27FC236}">
                    <a16:creationId xmlns:a16="http://schemas.microsoft.com/office/drawing/2014/main" id="{C2F95A1C-47DF-4B7D-955C-D5A8BBD90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5902" y="4703189"/>
                <a:ext cx="1772328" cy="116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2" descr="Gray Bull Horns - Free vector graphic on Pixabay">
                <a:extLst>
                  <a:ext uri="{FF2B5EF4-FFF2-40B4-BE49-F238E27FC236}">
                    <a16:creationId xmlns:a16="http://schemas.microsoft.com/office/drawing/2014/main" id="{65EFD846-608E-4611-811F-470D9C82A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9022" y="4540338"/>
                <a:ext cx="1718654" cy="1254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6" descr="Chicks Baby Yellow - Free vector graphic on Pixabay">
                <a:extLst>
                  <a:ext uri="{FF2B5EF4-FFF2-40B4-BE49-F238E27FC236}">
                    <a16:creationId xmlns:a16="http://schemas.microsoft.com/office/drawing/2014/main" id="{895661E7-B03F-4D4E-B7DE-1B6B14EAB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3509" y="4703189"/>
                <a:ext cx="1066877" cy="574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1345781-916F-4A27-BE5B-538ABDE50994}"/>
                </a:ext>
              </a:extLst>
            </p:cNvPr>
            <p:cNvSpPr/>
            <p:nvPr/>
          </p:nvSpPr>
          <p:spPr>
            <a:xfrm>
              <a:off x="5671838" y="5979676"/>
              <a:ext cx="3081993" cy="534713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সময়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804738C-D203-4BAA-92A3-2F0F127772FF}"/>
                </a:ext>
              </a:extLst>
            </p:cNvPr>
            <p:cNvSpPr/>
            <p:nvPr/>
          </p:nvSpPr>
          <p:spPr>
            <a:xfrm>
              <a:off x="5648742" y="1469584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8086843-D1D8-43DA-B208-8CDC6081E679}"/>
                </a:ext>
              </a:extLst>
            </p:cNvPr>
            <p:cNvSpPr/>
            <p:nvPr/>
          </p:nvSpPr>
          <p:spPr>
            <a:xfrm>
              <a:off x="8726043" y="210631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7C3F999-F3B1-45FE-B2A8-FB9955E41050}"/>
                </a:ext>
              </a:extLst>
            </p:cNvPr>
            <p:cNvSpPr/>
            <p:nvPr/>
          </p:nvSpPr>
          <p:spPr>
            <a:xfrm>
              <a:off x="8769461" y="343776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9E2047-0DDE-462B-BFBA-369A8288C7FF}"/>
                </a:ext>
              </a:extLst>
            </p:cNvPr>
            <p:cNvSpPr/>
            <p:nvPr/>
          </p:nvSpPr>
          <p:spPr>
            <a:xfrm>
              <a:off x="5694788" y="4079193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83A1B8D-91BE-42E4-AF0B-38DD282D2025}"/>
                </a:ext>
              </a:extLst>
            </p:cNvPr>
            <p:cNvSpPr/>
            <p:nvPr/>
          </p:nvSpPr>
          <p:spPr>
            <a:xfrm>
              <a:off x="8750905" y="473806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16B4A5F-A94C-4D41-B25C-7271CE97DADD}"/>
                </a:ext>
              </a:extLst>
            </p:cNvPr>
            <p:cNvSpPr/>
            <p:nvPr/>
          </p:nvSpPr>
          <p:spPr>
            <a:xfrm>
              <a:off x="5734580" y="5382546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7A4FB3-1D14-4E0F-9D16-CF2F8F8D0EBE}"/>
                </a:ext>
              </a:extLst>
            </p:cNvPr>
            <p:cNvSpPr/>
            <p:nvPr/>
          </p:nvSpPr>
          <p:spPr>
            <a:xfrm>
              <a:off x="8769460" y="599067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BB3E26DC-CF4C-4B8E-927B-B82B88434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599" y="5382324"/>
              <a:ext cx="1133592" cy="110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BFA038B-A66A-4168-BB34-D426EB8E7F3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4961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5349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রঙ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ও</a:t>
              </a:r>
            </a:p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আকার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553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7FAB25-E866-4104-A7C8-498482019203}"/>
              </a:ext>
            </a:extLst>
          </p:cNvPr>
          <p:cNvSpPr/>
          <p:nvPr/>
        </p:nvSpPr>
        <p:spPr>
          <a:xfrm>
            <a:off x="5546951" y="520336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629056" y="1977641"/>
            <a:ext cx="4959288" cy="1567446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616356" y="727787"/>
            <a:ext cx="4959288" cy="140282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02" y="1181892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95" y="258452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3974144" y="2348331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66" y="998269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30" y="2227762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F5B491FD-EDE7-49E0-BF72-4768965B52B6}"/>
              </a:ext>
            </a:extLst>
          </p:cNvPr>
          <p:cNvSpPr/>
          <p:nvPr/>
        </p:nvSpPr>
        <p:spPr>
          <a:xfrm>
            <a:off x="3616356" y="3348214"/>
            <a:ext cx="4959288" cy="151320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Story and Poem</a:t>
            </a:r>
          </a:p>
        </p:txBody>
      </p:sp>
    </p:spTree>
    <p:extLst>
      <p:ext uri="{BB962C8B-B14F-4D97-AF65-F5344CB8AC3E}">
        <p14:creationId xmlns:p14="http://schemas.microsoft.com/office/powerpoint/2010/main" val="969907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5683025" y="525313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634D194D-8A2F-4425-A9A8-419BB164D000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54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481383" y="2211019"/>
            <a:ext cx="1445569" cy="1012765"/>
            <a:chOff x="4619969" y="612924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617018" y="345916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41788" y="2082985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194021" y="3613666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প্রকৃতি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82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97088" y="333051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common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4" y="2478893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2816585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38395" y="2839449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ঘরের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বাইরে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CAF5914-E082-4828-AF26-8B8A22500943}"/>
              </a:ext>
            </a:extLst>
          </p:cNvPr>
          <p:cNvSpPr/>
          <p:nvPr/>
        </p:nvSpPr>
        <p:spPr>
          <a:xfrm>
            <a:off x="182751" y="397790"/>
            <a:ext cx="2797295" cy="2081103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আশেপাশে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দেখো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0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024957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জিনিস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5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23844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71076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36904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Writing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91" y="2220035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36997" y="4558911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Pronunciation</a:t>
            </a: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E104976C-3A9F-4E56-9A85-CE084AD3C74A}"/>
              </a:ext>
            </a:extLst>
          </p:cNvPr>
          <p:cNvSpPr/>
          <p:nvPr/>
        </p:nvSpPr>
        <p:spPr>
          <a:xfrm>
            <a:off x="1560292" y="3169007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Grammar</a:t>
            </a:r>
          </a:p>
        </p:txBody>
      </p:sp>
      <p:pic>
        <p:nvPicPr>
          <p:cNvPr id="1030" name="Picture 6" descr="Free photo Magnifying Glass Boys Learning Observed - Max Pixel">
            <a:extLst>
              <a:ext uri="{FF2B5EF4-FFF2-40B4-BE49-F238E27FC236}">
                <a16:creationId xmlns:a16="http://schemas.microsoft.com/office/drawing/2014/main" id="{89C4F130-83E1-4E1E-89CF-F14C902D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534" y="3126218"/>
            <a:ext cx="1165821" cy="14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ree photo Girl Football Fun Kid Soccer Ball Playing Happy - Max Pixel">
            <a:extLst>
              <a:ext uri="{FF2B5EF4-FFF2-40B4-BE49-F238E27FC236}">
                <a16:creationId xmlns:a16="http://schemas.microsoft.com/office/drawing/2014/main" id="{D73383E1-A802-4D4B-B549-75AA921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86" y="3872953"/>
            <a:ext cx="2000965" cy="25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e eating banana | Free SVG">
            <a:extLst>
              <a:ext uri="{FF2B5EF4-FFF2-40B4-BE49-F238E27FC236}">
                <a16:creationId xmlns:a16="http://schemas.microsoft.com/office/drawing/2014/main" id="{3DDC2DCC-6FBC-4F29-A4E7-E2A0D7F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0" y="3830163"/>
            <a:ext cx="1803914" cy="17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9AE4200E-E4BF-48A7-BCC8-A6DDD7E07E49}"/>
              </a:ext>
            </a:extLst>
          </p:cNvPr>
          <p:cNvSpPr/>
          <p:nvPr/>
        </p:nvSpPr>
        <p:spPr>
          <a:xfrm>
            <a:off x="9227852" y="3282668"/>
            <a:ext cx="1934535" cy="1496660"/>
          </a:xfrm>
          <a:prstGeom prst="horizontalScroll">
            <a:avLst>
              <a:gd name="adj" fmla="val 1198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Vocabulary</a:t>
            </a:r>
          </a:p>
        </p:txBody>
      </p:sp>
      <p:pic>
        <p:nvPicPr>
          <p:cNvPr id="1042" name="Picture 18" descr="Public Domain Clip Art Image | Illustration of a rainbow | ID:  13488732016154 | PublicDomainFiles.com">
            <a:extLst>
              <a:ext uri="{FF2B5EF4-FFF2-40B4-BE49-F238E27FC236}">
                <a16:creationId xmlns:a16="http://schemas.microsoft.com/office/drawing/2014/main" id="{8057ADF0-7FB8-4045-A1AF-1B689B1F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53" y="2712763"/>
            <a:ext cx="2162085" cy="12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rm Piggy Field - Free vector graphic on Pixabay">
            <a:extLst>
              <a:ext uri="{FF2B5EF4-FFF2-40B4-BE49-F238E27FC236}">
                <a16:creationId xmlns:a16="http://schemas.microsoft.com/office/drawing/2014/main" id="{59AF3180-E976-437C-AC29-F4AC6D45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867" y="4336815"/>
            <a:ext cx="1772328" cy="11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 Bull Horns - Free vector graphic on Pixabay">
            <a:extLst>
              <a:ext uri="{FF2B5EF4-FFF2-40B4-BE49-F238E27FC236}">
                <a16:creationId xmlns:a16="http://schemas.microsoft.com/office/drawing/2014/main" id="{B7A4BD44-2BA1-4D47-B454-A0E00243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408" y="4027965"/>
            <a:ext cx="1718654" cy="12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icks Baby Yellow - Free vector graphic on Pixabay">
            <a:extLst>
              <a:ext uri="{FF2B5EF4-FFF2-40B4-BE49-F238E27FC236}">
                <a16:creationId xmlns:a16="http://schemas.microsoft.com/office/drawing/2014/main" id="{4A983F61-00CB-4FD6-92BB-97B7BCC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6" y="4816865"/>
            <a:ext cx="106687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F870713-5329-45D3-A332-CAD5FA9E0FA1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6E08C7A5-A08D-4003-B359-57C5B885BFB6}"/>
              </a:ext>
            </a:extLst>
          </p:cNvPr>
          <p:cNvSpPr/>
          <p:nvPr/>
        </p:nvSpPr>
        <p:spPr>
          <a:xfrm>
            <a:off x="239929" y="616172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690993A-1C69-40F0-95F9-0037B439D1F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</p:spTree>
    <p:extLst>
      <p:ext uri="{BB962C8B-B14F-4D97-AF65-F5344CB8AC3E}">
        <p14:creationId xmlns:p14="http://schemas.microsoft.com/office/powerpoint/2010/main" val="2071408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405740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 in everyday use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412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6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205478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Outside house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0076B7DE-A31A-40B9-94C3-126175CF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62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ঘরের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বাইরে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3862C006-A1F1-4EF3-94D8-3E0D861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Body parts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33A2A564-820A-4904-B572-79E5D9A3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73372"/>
            <a:ext cx="1756651" cy="254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240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1503005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41464FB-7164-4F3E-A889-668CAC0E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" y="371674"/>
            <a:ext cx="2474787" cy="2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2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23844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71076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36904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লেখা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90" y="2463774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56927" y="4622214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উচ্চারণ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6420342" y="3796129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E104976C-3A9F-4E56-9A85-CE084AD3C74A}"/>
              </a:ext>
            </a:extLst>
          </p:cNvPr>
          <p:cNvSpPr/>
          <p:nvPr/>
        </p:nvSpPr>
        <p:spPr>
          <a:xfrm>
            <a:off x="1560291" y="3169007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             </a:t>
            </a:r>
          </a:p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ব্যাকরণ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30" name="Picture 6" descr="Free photo Magnifying Glass Boys Learning Observed - Max Pixel">
            <a:extLst>
              <a:ext uri="{FF2B5EF4-FFF2-40B4-BE49-F238E27FC236}">
                <a16:creationId xmlns:a16="http://schemas.microsoft.com/office/drawing/2014/main" id="{89C4F130-83E1-4E1E-89CF-F14C902D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533" y="3126218"/>
            <a:ext cx="1165821" cy="14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ree photo Girl Football Fun Kid Soccer Ball Playing Happy - Max Pixel">
            <a:extLst>
              <a:ext uri="{FF2B5EF4-FFF2-40B4-BE49-F238E27FC236}">
                <a16:creationId xmlns:a16="http://schemas.microsoft.com/office/drawing/2014/main" id="{D73383E1-A802-4D4B-B549-75AA921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06" y="3936890"/>
            <a:ext cx="2000965" cy="25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e eating banana | Free SVG">
            <a:extLst>
              <a:ext uri="{FF2B5EF4-FFF2-40B4-BE49-F238E27FC236}">
                <a16:creationId xmlns:a16="http://schemas.microsoft.com/office/drawing/2014/main" id="{3DDC2DCC-6FBC-4F29-A4E7-E2A0D7F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4" y="3878715"/>
            <a:ext cx="1803914" cy="17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9AE4200E-E4BF-48A7-BCC8-A6DDD7E07E49}"/>
              </a:ext>
            </a:extLst>
          </p:cNvPr>
          <p:cNvSpPr/>
          <p:nvPr/>
        </p:nvSpPr>
        <p:spPr>
          <a:xfrm>
            <a:off x="9227852" y="3282668"/>
            <a:ext cx="1934535" cy="1496660"/>
          </a:xfrm>
          <a:prstGeom prst="horizontalScroll">
            <a:avLst>
              <a:gd name="adj" fmla="val 1198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             </a:t>
            </a:r>
            <a:endParaRPr lang="bn-IN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42" name="Picture 18" descr="Public Domain Clip Art Image | Illustration of a rainbow | ID:  13488732016154 | PublicDomainFiles.com">
            <a:extLst>
              <a:ext uri="{FF2B5EF4-FFF2-40B4-BE49-F238E27FC236}">
                <a16:creationId xmlns:a16="http://schemas.microsoft.com/office/drawing/2014/main" id="{8057ADF0-7FB8-4045-A1AF-1B689B1F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53" y="2712763"/>
            <a:ext cx="2162085" cy="12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rm Piggy Field - Free vector graphic on Pixabay">
            <a:extLst>
              <a:ext uri="{FF2B5EF4-FFF2-40B4-BE49-F238E27FC236}">
                <a16:creationId xmlns:a16="http://schemas.microsoft.com/office/drawing/2014/main" id="{59AF3180-E976-437C-AC29-F4AC6D45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867" y="4336815"/>
            <a:ext cx="1772328" cy="11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 Bull Horns - Free vector graphic on Pixabay">
            <a:extLst>
              <a:ext uri="{FF2B5EF4-FFF2-40B4-BE49-F238E27FC236}">
                <a16:creationId xmlns:a16="http://schemas.microsoft.com/office/drawing/2014/main" id="{B7A4BD44-2BA1-4D47-B454-A0E00243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800" y="4111869"/>
            <a:ext cx="1718654" cy="12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icks Baby Yellow - Free vector graphic on Pixabay">
            <a:extLst>
              <a:ext uri="{FF2B5EF4-FFF2-40B4-BE49-F238E27FC236}">
                <a16:creationId xmlns:a16="http://schemas.microsoft.com/office/drawing/2014/main" id="{4A983F61-00CB-4FD6-92BB-97B7BCC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6" y="4816865"/>
            <a:ext cx="106687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F870713-5329-45D3-A332-CAD5FA9E0FA1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6E08C7A5-A08D-4003-B359-57C5B885BFB6}"/>
              </a:ext>
            </a:extLst>
          </p:cNvPr>
          <p:cNvSpPr/>
          <p:nvPr/>
        </p:nvSpPr>
        <p:spPr>
          <a:xfrm>
            <a:off x="239929" y="616172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61F0D-BA07-4556-B697-6F61BFA125A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80046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700149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1172472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830745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0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69109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116341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82169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4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0956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সংখ্যা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64213" y="6165780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8DDFF37-3561-464B-BE3D-F8598C6E0F4A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174640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9903</TotalTime>
  <Words>1106</Words>
  <Application>Microsoft Office PowerPoint</Application>
  <PresentationFormat>Widescreen</PresentationFormat>
  <Paragraphs>722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259</cp:revision>
  <dcterms:created xsi:type="dcterms:W3CDTF">2020-07-21T12:20:19Z</dcterms:created>
  <dcterms:modified xsi:type="dcterms:W3CDTF">2020-11-29T00:29:31Z</dcterms:modified>
</cp:coreProperties>
</file>